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2" r:id="rId4"/>
    <p:sldId id="258" r:id="rId5"/>
    <p:sldId id="276" r:id="rId6"/>
    <p:sldId id="260" r:id="rId7"/>
    <p:sldId id="283" r:id="rId8"/>
    <p:sldId id="285" r:id="rId9"/>
    <p:sldId id="286" r:id="rId10"/>
    <p:sldId id="289" r:id="rId11"/>
    <p:sldId id="301" r:id="rId12"/>
    <p:sldId id="292" r:id="rId13"/>
    <p:sldId id="293" r:id="rId14"/>
    <p:sldId id="294" r:id="rId15"/>
    <p:sldId id="302" r:id="rId16"/>
    <p:sldId id="298" r:id="rId17"/>
    <p:sldId id="299" r:id="rId18"/>
    <p:sldId id="300" r:id="rId19"/>
    <p:sldId id="296" r:id="rId20"/>
    <p:sldId id="295" r:id="rId21"/>
    <p:sldId id="297" r:id="rId22"/>
    <p:sldId id="30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1" autoAdjust="0"/>
    <p:restoredTop sz="94660"/>
  </p:normalViewPr>
  <p:slideViewPr>
    <p:cSldViewPr snapToGrid="0">
      <p:cViewPr varScale="1">
        <p:scale>
          <a:sx n="73" d="100"/>
          <a:sy n="73" d="100"/>
        </p:scale>
        <p:origin x="4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387BD7-7E46-4E8D-B13B-8CF4264CDD34}"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4584E5-5941-4157-AA41-10BA8FA15BF2}" type="slidenum">
              <a:rPr lang="en-US" smtClean="0"/>
              <a:t>‹#›</a:t>
            </a:fld>
            <a:endParaRPr lang="en-US"/>
          </a:p>
        </p:txBody>
      </p:sp>
    </p:spTree>
    <p:extLst>
      <p:ext uri="{BB962C8B-B14F-4D97-AF65-F5344CB8AC3E}">
        <p14:creationId xmlns:p14="http://schemas.microsoft.com/office/powerpoint/2010/main" val="3554417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387BD7-7E46-4E8D-B13B-8CF4264CDD34}"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4584E5-5941-4157-AA41-10BA8FA15BF2}" type="slidenum">
              <a:rPr lang="en-US" smtClean="0"/>
              <a:t>‹#›</a:t>
            </a:fld>
            <a:endParaRPr lang="en-US"/>
          </a:p>
        </p:txBody>
      </p:sp>
    </p:spTree>
    <p:extLst>
      <p:ext uri="{BB962C8B-B14F-4D97-AF65-F5344CB8AC3E}">
        <p14:creationId xmlns:p14="http://schemas.microsoft.com/office/powerpoint/2010/main" val="3497614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387BD7-7E46-4E8D-B13B-8CF4264CDD34}"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4584E5-5941-4157-AA41-10BA8FA15BF2}" type="slidenum">
              <a:rPr lang="en-US" smtClean="0"/>
              <a:t>‹#›</a:t>
            </a:fld>
            <a:endParaRPr lang="en-US"/>
          </a:p>
        </p:txBody>
      </p:sp>
    </p:spTree>
    <p:extLst>
      <p:ext uri="{BB962C8B-B14F-4D97-AF65-F5344CB8AC3E}">
        <p14:creationId xmlns:p14="http://schemas.microsoft.com/office/powerpoint/2010/main" val="310439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387BD7-7E46-4E8D-B13B-8CF4264CDD34}"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4584E5-5941-4157-AA41-10BA8FA15BF2}" type="slidenum">
              <a:rPr lang="en-US" smtClean="0"/>
              <a:t>‹#›</a:t>
            </a:fld>
            <a:endParaRPr lang="en-US"/>
          </a:p>
        </p:txBody>
      </p:sp>
    </p:spTree>
    <p:extLst>
      <p:ext uri="{BB962C8B-B14F-4D97-AF65-F5344CB8AC3E}">
        <p14:creationId xmlns:p14="http://schemas.microsoft.com/office/powerpoint/2010/main" val="221968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387BD7-7E46-4E8D-B13B-8CF4264CDD34}"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4584E5-5941-4157-AA41-10BA8FA15BF2}" type="slidenum">
              <a:rPr lang="en-US" smtClean="0"/>
              <a:t>‹#›</a:t>
            </a:fld>
            <a:endParaRPr lang="en-US"/>
          </a:p>
        </p:txBody>
      </p:sp>
    </p:spTree>
    <p:extLst>
      <p:ext uri="{BB962C8B-B14F-4D97-AF65-F5344CB8AC3E}">
        <p14:creationId xmlns:p14="http://schemas.microsoft.com/office/powerpoint/2010/main" val="1829914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387BD7-7E46-4E8D-B13B-8CF4264CDD34}"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4584E5-5941-4157-AA41-10BA8FA15BF2}" type="slidenum">
              <a:rPr lang="en-US" smtClean="0"/>
              <a:t>‹#›</a:t>
            </a:fld>
            <a:endParaRPr lang="en-US"/>
          </a:p>
        </p:txBody>
      </p:sp>
    </p:spTree>
    <p:extLst>
      <p:ext uri="{BB962C8B-B14F-4D97-AF65-F5344CB8AC3E}">
        <p14:creationId xmlns:p14="http://schemas.microsoft.com/office/powerpoint/2010/main" val="375218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387BD7-7E46-4E8D-B13B-8CF4264CDD34}" type="datetimeFigureOut">
              <a:rPr lang="en-US" smtClean="0"/>
              <a:t>3/7/2021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4584E5-5941-4157-AA41-10BA8FA15BF2}" type="slidenum">
              <a:rPr lang="en-US" smtClean="0"/>
              <a:t>‹#›</a:t>
            </a:fld>
            <a:endParaRPr lang="en-US"/>
          </a:p>
        </p:txBody>
      </p:sp>
    </p:spTree>
    <p:extLst>
      <p:ext uri="{BB962C8B-B14F-4D97-AF65-F5344CB8AC3E}">
        <p14:creationId xmlns:p14="http://schemas.microsoft.com/office/powerpoint/2010/main" val="2974660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387BD7-7E46-4E8D-B13B-8CF4264CDD34}" type="datetimeFigureOut">
              <a:rPr lang="en-US" smtClean="0"/>
              <a:t>3/7/2021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4584E5-5941-4157-AA41-10BA8FA15BF2}" type="slidenum">
              <a:rPr lang="en-US" smtClean="0"/>
              <a:t>‹#›</a:t>
            </a:fld>
            <a:endParaRPr lang="en-US"/>
          </a:p>
        </p:txBody>
      </p:sp>
    </p:spTree>
    <p:extLst>
      <p:ext uri="{BB962C8B-B14F-4D97-AF65-F5344CB8AC3E}">
        <p14:creationId xmlns:p14="http://schemas.microsoft.com/office/powerpoint/2010/main" val="2735444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387BD7-7E46-4E8D-B13B-8CF4264CDD34}" type="datetimeFigureOut">
              <a:rPr lang="en-US" smtClean="0"/>
              <a:t>3/7/2021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4584E5-5941-4157-AA41-10BA8FA15BF2}" type="slidenum">
              <a:rPr lang="en-US" smtClean="0"/>
              <a:t>‹#›</a:t>
            </a:fld>
            <a:endParaRPr lang="en-US"/>
          </a:p>
        </p:txBody>
      </p:sp>
    </p:spTree>
    <p:extLst>
      <p:ext uri="{BB962C8B-B14F-4D97-AF65-F5344CB8AC3E}">
        <p14:creationId xmlns:p14="http://schemas.microsoft.com/office/powerpoint/2010/main" val="365499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0387BD7-7E46-4E8D-B13B-8CF4264CDD34}"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4584E5-5941-4157-AA41-10BA8FA15BF2}" type="slidenum">
              <a:rPr lang="en-US" smtClean="0"/>
              <a:t>‹#›</a:t>
            </a:fld>
            <a:endParaRPr lang="en-US"/>
          </a:p>
        </p:txBody>
      </p:sp>
    </p:spTree>
    <p:extLst>
      <p:ext uri="{BB962C8B-B14F-4D97-AF65-F5344CB8AC3E}">
        <p14:creationId xmlns:p14="http://schemas.microsoft.com/office/powerpoint/2010/main" val="416049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0387BD7-7E46-4E8D-B13B-8CF4264CDD34}"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4584E5-5941-4157-AA41-10BA8FA15BF2}" type="slidenum">
              <a:rPr lang="en-US" smtClean="0"/>
              <a:t>‹#›</a:t>
            </a:fld>
            <a:endParaRPr lang="en-US"/>
          </a:p>
        </p:txBody>
      </p:sp>
    </p:spTree>
    <p:extLst>
      <p:ext uri="{BB962C8B-B14F-4D97-AF65-F5344CB8AC3E}">
        <p14:creationId xmlns:p14="http://schemas.microsoft.com/office/powerpoint/2010/main" val="1887831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387BD7-7E46-4E8D-B13B-8CF4264CDD34}" type="datetimeFigureOut">
              <a:rPr lang="en-US" smtClean="0"/>
              <a:t>3/7/2021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4584E5-5941-4157-AA41-10BA8FA15BF2}" type="slidenum">
              <a:rPr lang="en-US" smtClean="0"/>
              <a:t>‹#›</a:t>
            </a:fld>
            <a:endParaRPr lang="en-US"/>
          </a:p>
        </p:txBody>
      </p:sp>
    </p:spTree>
    <p:extLst>
      <p:ext uri="{BB962C8B-B14F-4D97-AF65-F5344CB8AC3E}">
        <p14:creationId xmlns:p14="http://schemas.microsoft.com/office/powerpoint/2010/main" val="3372964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Lempel%E2%80%93Ziv%E2%80%93Welch" TargetMode="External"/><Relationship Id="rId2" Type="http://schemas.openxmlformats.org/officeDocument/2006/relationships/hyperlink" Target="https://www.geeksforgeeks.org/lzw-lempel-ziv-welch-compression-technique/" TargetMode="External"/><Relationship Id="rId1" Type="http://schemas.openxmlformats.org/officeDocument/2006/relationships/slideLayout" Target="../slideLayouts/slideLayout2.xml"/><Relationship Id="rId4" Type="http://schemas.openxmlformats.org/officeDocument/2006/relationships/hyperlink" Target="http://cs.indstate.edu/~ngandepalli/Abstract.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59873"/>
            <a:ext cx="12192000" cy="1018903"/>
          </a:xfrm>
        </p:spPr>
        <p:txBody>
          <a:bodyPr>
            <a:normAutofit/>
          </a:bodyPr>
          <a:lstStyle/>
          <a:p>
            <a:r>
              <a:rPr lang="en-US" sz="5400" dirty="0" err="1" smtClean="0">
                <a:latin typeface="Sitka Banner" panose="02000505000000020004" pitchFamily="2" charset="0"/>
              </a:rPr>
              <a:t>NÉN</a:t>
            </a:r>
            <a:r>
              <a:rPr lang="en-US" sz="5400" dirty="0" smtClean="0">
                <a:latin typeface="Sitka Banner" panose="02000505000000020004" pitchFamily="2" charset="0"/>
              </a:rPr>
              <a:t> </a:t>
            </a:r>
            <a:r>
              <a:rPr lang="en-US" sz="5400" dirty="0" err="1" smtClean="0">
                <a:latin typeface="Sitka Banner" panose="02000505000000020004" pitchFamily="2" charset="0"/>
              </a:rPr>
              <a:t>DỮ</a:t>
            </a:r>
            <a:r>
              <a:rPr lang="en-US" sz="5400" dirty="0" smtClean="0">
                <a:latin typeface="Sitka Banner" panose="02000505000000020004" pitchFamily="2" charset="0"/>
              </a:rPr>
              <a:t> </a:t>
            </a:r>
            <a:r>
              <a:rPr lang="en-US" sz="5400" dirty="0" err="1" smtClean="0">
                <a:latin typeface="Sitka Banner" panose="02000505000000020004" pitchFamily="2" charset="0"/>
              </a:rPr>
              <a:t>LIỆU</a:t>
            </a:r>
            <a:r>
              <a:rPr lang="en-US" sz="5400" dirty="0" smtClean="0">
                <a:latin typeface="Sitka Banner" panose="02000505000000020004" pitchFamily="2" charset="0"/>
              </a:rPr>
              <a:t> </a:t>
            </a:r>
            <a:r>
              <a:rPr lang="en-US" sz="5400" dirty="0" err="1" smtClean="0">
                <a:latin typeface="Sitka Banner" panose="02000505000000020004" pitchFamily="2" charset="0"/>
              </a:rPr>
              <a:t>VỚI</a:t>
            </a:r>
            <a:r>
              <a:rPr lang="en-US" sz="5400" dirty="0" smtClean="0">
                <a:latin typeface="Sitka Banner" panose="02000505000000020004" pitchFamily="2" charset="0"/>
              </a:rPr>
              <a:t> </a:t>
            </a:r>
            <a:r>
              <a:rPr lang="en-US" sz="5400" dirty="0" err="1" smtClean="0">
                <a:latin typeface="Sitka Banner" panose="02000505000000020004" pitchFamily="2" charset="0"/>
              </a:rPr>
              <a:t>THUẬT</a:t>
            </a:r>
            <a:r>
              <a:rPr lang="en-US" sz="5400" dirty="0" smtClean="0">
                <a:latin typeface="Sitka Banner" panose="02000505000000020004" pitchFamily="2" charset="0"/>
              </a:rPr>
              <a:t> </a:t>
            </a:r>
            <a:r>
              <a:rPr lang="en-US" sz="5400" dirty="0" err="1" smtClean="0">
                <a:latin typeface="Sitka Banner" panose="02000505000000020004" pitchFamily="2" charset="0"/>
              </a:rPr>
              <a:t>TOÁN</a:t>
            </a:r>
            <a:r>
              <a:rPr lang="en-US" sz="5400" dirty="0" smtClean="0">
                <a:latin typeface="Sitka Banner" panose="02000505000000020004" pitchFamily="2" charset="0"/>
              </a:rPr>
              <a:t> </a:t>
            </a:r>
            <a:r>
              <a:rPr lang="en-US" sz="5400" dirty="0" err="1" smtClean="0">
                <a:latin typeface="Sitka Banner" panose="02000505000000020004" pitchFamily="2" charset="0"/>
              </a:rPr>
              <a:t>LZW</a:t>
            </a:r>
            <a:endParaRPr lang="en-US" sz="5400" dirty="0">
              <a:latin typeface="Sitka Banner" panose="02000505000000020004" pitchFamily="2" charset="0"/>
            </a:endParaRPr>
          </a:p>
        </p:txBody>
      </p:sp>
      <p:sp>
        <p:nvSpPr>
          <p:cNvPr id="3" name="Subtitle 2"/>
          <p:cNvSpPr>
            <a:spLocks noGrp="1"/>
          </p:cNvSpPr>
          <p:nvPr>
            <p:ph type="subTitle" idx="1"/>
          </p:nvPr>
        </p:nvSpPr>
        <p:spPr>
          <a:xfrm>
            <a:off x="1523999" y="3347579"/>
            <a:ext cx="9144000" cy="1655762"/>
          </a:xfrm>
        </p:spPr>
        <p:txBody>
          <a:bodyPr/>
          <a:lstStyle/>
          <a:p>
            <a:r>
              <a:rPr lang="en-US" b="1" dirty="0" smtClean="0">
                <a:latin typeface="Sitka Banner" panose="02000505000000020004" pitchFamily="2" charset="0"/>
              </a:rPr>
              <a:t>L</a:t>
            </a:r>
            <a:r>
              <a:rPr lang="en-US" dirty="0" smtClean="0">
                <a:latin typeface="Sitka Banner" panose="02000505000000020004" pitchFamily="2" charset="0"/>
              </a:rPr>
              <a:t>empel – </a:t>
            </a:r>
            <a:r>
              <a:rPr lang="en-US" b="1" dirty="0" err="1" smtClean="0">
                <a:latin typeface="Sitka Banner" panose="02000505000000020004" pitchFamily="2" charset="0"/>
              </a:rPr>
              <a:t>Z</a:t>
            </a:r>
            <a:r>
              <a:rPr lang="en-US" dirty="0" err="1" smtClean="0">
                <a:latin typeface="Sitka Banner" panose="02000505000000020004" pitchFamily="2" charset="0"/>
              </a:rPr>
              <a:t>iv</a:t>
            </a:r>
            <a:r>
              <a:rPr lang="en-US" dirty="0" smtClean="0">
                <a:latin typeface="Sitka Banner" panose="02000505000000020004" pitchFamily="2" charset="0"/>
              </a:rPr>
              <a:t> – </a:t>
            </a:r>
            <a:r>
              <a:rPr lang="en-US" b="1" dirty="0" smtClean="0">
                <a:latin typeface="Sitka Banner" panose="02000505000000020004" pitchFamily="2" charset="0"/>
              </a:rPr>
              <a:t>W</a:t>
            </a:r>
            <a:r>
              <a:rPr lang="en-US" dirty="0" smtClean="0">
                <a:latin typeface="Sitka Banner" panose="02000505000000020004" pitchFamily="2" charset="0"/>
              </a:rPr>
              <a:t>elch Compression</a:t>
            </a:r>
          </a:p>
          <a:p>
            <a:endParaRPr lang="en-US" dirty="0" smtClean="0">
              <a:latin typeface="Sitka Banner" panose="02000505000000020004" pitchFamily="2" charset="0"/>
            </a:endParaRPr>
          </a:p>
          <a:p>
            <a:r>
              <a:rPr lang="en-US" dirty="0" err="1" smtClean="0">
                <a:latin typeface="Sitka Banner" panose="02000505000000020004" pitchFamily="2" charset="0"/>
              </a:rPr>
              <a:t>Sinh</a:t>
            </a:r>
            <a:r>
              <a:rPr lang="en-US" dirty="0" smtClean="0">
                <a:latin typeface="Sitka Banner" panose="02000505000000020004" pitchFamily="2" charset="0"/>
              </a:rPr>
              <a:t> </a:t>
            </a:r>
            <a:r>
              <a:rPr lang="en-US" dirty="0" err="1" smtClean="0">
                <a:latin typeface="Sitka Banner" panose="02000505000000020004" pitchFamily="2" charset="0"/>
              </a:rPr>
              <a:t>viên</a:t>
            </a:r>
            <a:r>
              <a:rPr lang="en-US" dirty="0" smtClean="0">
                <a:latin typeface="Sitka Banner" panose="02000505000000020004" pitchFamily="2" charset="0"/>
              </a:rPr>
              <a:t> </a:t>
            </a:r>
            <a:r>
              <a:rPr lang="en-US" dirty="0" err="1" smtClean="0">
                <a:latin typeface="Sitka Banner" panose="02000505000000020004" pitchFamily="2" charset="0"/>
              </a:rPr>
              <a:t>thực</a:t>
            </a:r>
            <a:r>
              <a:rPr lang="en-US" dirty="0" smtClean="0">
                <a:latin typeface="Sitka Banner" panose="02000505000000020004" pitchFamily="2" charset="0"/>
              </a:rPr>
              <a:t> </a:t>
            </a:r>
            <a:r>
              <a:rPr lang="en-US" dirty="0" err="1" smtClean="0">
                <a:latin typeface="Sitka Banner" panose="02000505000000020004" pitchFamily="2" charset="0"/>
              </a:rPr>
              <a:t>hiện</a:t>
            </a:r>
            <a:r>
              <a:rPr lang="en-US" dirty="0" smtClean="0">
                <a:latin typeface="Sitka Banner" panose="02000505000000020004" pitchFamily="2" charset="0"/>
              </a:rPr>
              <a:t>: Hoàng </a:t>
            </a:r>
            <a:r>
              <a:rPr lang="en-US" dirty="0" err="1" smtClean="0">
                <a:latin typeface="Sitka Banner" panose="02000505000000020004" pitchFamily="2" charset="0"/>
              </a:rPr>
              <a:t>Ngọc</a:t>
            </a:r>
            <a:r>
              <a:rPr lang="en-US" dirty="0" smtClean="0">
                <a:latin typeface="Sitka Banner" panose="02000505000000020004" pitchFamily="2" charset="0"/>
              </a:rPr>
              <a:t> </a:t>
            </a:r>
            <a:r>
              <a:rPr lang="en-US" dirty="0" err="1" smtClean="0">
                <a:latin typeface="Sitka Banner" panose="02000505000000020004" pitchFamily="2" charset="0"/>
              </a:rPr>
              <a:t>Bá</a:t>
            </a:r>
            <a:r>
              <a:rPr lang="en-US" dirty="0" smtClean="0">
                <a:latin typeface="Sitka Banner" panose="02000505000000020004" pitchFamily="2" charset="0"/>
              </a:rPr>
              <a:t> Thi – </a:t>
            </a:r>
            <a:r>
              <a:rPr lang="en-US" dirty="0" err="1" smtClean="0">
                <a:latin typeface="Sitka Banner" panose="02000505000000020004" pitchFamily="2" charset="0"/>
              </a:rPr>
              <a:t>MSSV:19522255</a:t>
            </a:r>
            <a:r>
              <a:rPr lang="en-US" dirty="0" smtClean="0">
                <a:latin typeface="Sitka Banner" panose="02000505000000020004" pitchFamily="2" charset="0"/>
              </a:rPr>
              <a:t> – </a:t>
            </a:r>
            <a:r>
              <a:rPr lang="en-US" dirty="0" err="1" smtClean="0">
                <a:latin typeface="Sitka Banner" panose="02000505000000020004" pitchFamily="2" charset="0"/>
              </a:rPr>
              <a:t>KHCL2019.3</a:t>
            </a:r>
            <a:endParaRPr lang="en-US" dirty="0" smtClean="0">
              <a:latin typeface="Sitka Banner" panose="02000505000000020004" pitchFamily="2" charset="0"/>
            </a:endParaRPr>
          </a:p>
          <a:p>
            <a:endParaRPr lang="en-US" dirty="0"/>
          </a:p>
        </p:txBody>
      </p:sp>
      <p:sp>
        <p:nvSpPr>
          <p:cNvPr id="4" name="TextBox 3"/>
          <p:cNvSpPr txBox="1"/>
          <p:nvPr/>
        </p:nvSpPr>
        <p:spPr>
          <a:xfrm>
            <a:off x="0" y="1625307"/>
            <a:ext cx="12191999" cy="400110"/>
          </a:xfrm>
          <a:prstGeom prst="rect">
            <a:avLst/>
          </a:prstGeom>
          <a:noFill/>
        </p:spPr>
        <p:txBody>
          <a:bodyPr wrap="square" rtlCol="0">
            <a:spAutoFit/>
          </a:bodyPr>
          <a:lstStyle/>
          <a:p>
            <a:pPr algn="ctr"/>
            <a:r>
              <a:rPr lang="en-US" sz="2000" dirty="0" smtClean="0">
                <a:latin typeface="Sitka Banner" panose="02000505000000020004" pitchFamily="2" charset="0"/>
              </a:rPr>
              <a:t>[</a:t>
            </a:r>
            <a:r>
              <a:rPr lang="en-US" sz="2000" dirty="0" err="1" smtClean="0">
                <a:latin typeface="Sitka Banner" panose="02000505000000020004" pitchFamily="2" charset="0"/>
              </a:rPr>
              <a:t>HCM-UIT</a:t>
            </a:r>
            <a:r>
              <a:rPr lang="en-US" sz="2000" dirty="0" smtClean="0">
                <a:latin typeface="Sitka Banner" panose="02000505000000020004" pitchFamily="2" charset="0"/>
              </a:rPr>
              <a:t>] </a:t>
            </a:r>
            <a:r>
              <a:rPr lang="en-US" sz="2000" dirty="0" err="1" smtClean="0">
                <a:latin typeface="Sitka Banner" panose="02000505000000020004" pitchFamily="2" charset="0"/>
              </a:rPr>
              <a:t>CS232.L21.KHCL</a:t>
            </a:r>
            <a:r>
              <a:rPr lang="en-US" sz="2000" dirty="0" smtClean="0">
                <a:latin typeface="Sitka Banner" panose="02000505000000020004" pitchFamily="2" charset="0"/>
              </a:rPr>
              <a:t> – </a:t>
            </a:r>
            <a:r>
              <a:rPr lang="en-US" sz="2000" dirty="0" err="1" smtClean="0">
                <a:latin typeface="Sitka Banner" panose="02000505000000020004" pitchFamily="2" charset="0"/>
              </a:rPr>
              <a:t>Tính</a:t>
            </a:r>
            <a:r>
              <a:rPr lang="en-US" sz="2000" dirty="0" smtClean="0">
                <a:latin typeface="Sitka Banner" panose="02000505000000020004" pitchFamily="2" charset="0"/>
              </a:rPr>
              <a:t> </a:t>
            </a:r>
            <a:r>
              <a:rPr lang="en-US" sz="2000" dirty="0" err="1" smtClean="0">
                <a:latin typeface="Sitka Banner" panose="02000505000000020004" pitchFamily="2" charset="0"/>
              </a:rPr>
              <a:t>Toán</a:t>
            </a:r>
            <a:r>
              <a:rPr lang="en-US" sz="2000" dirty="0" smtClean="0">
                <a:latin typeface="Sitka Banner" panose="02000505000000020004" pitchFamily="2" charset="0"/>
              </a:rPr>
              <a:t> </a:t>
            </a:r>
            <a:r>
              <a:rPr lang="en-US" sz="2000" dirty="0" err="1" smtClean="0">
                <a:latin typeface="Sitka Banner" panose="02000505000000020004" pitchFamily="2" charset="0"/>
              </a:rPr>
              <a:t>Đa</a:t>
            </a:r>
            <a:r>
              <a:rPr lang="en-US" sz="2000" dirty="0" smtClean="0">
                <a:latin typeface="Sitka Banner" panose="02000505000000020004" pitchFamily="2" charset="0"/>
              </a:rPr>
              <a:t> </a:t>
            </a:r>
            <a:r>
              <a:rPr lang="en-US" sz="2000" dirty="0" err="1" smtClean="0">
                <a:latin typeface="Sitka Banner" panose="02000505000000020004" pitchFamily="2" charset="0"/>
              </a:rPr>
              <a:t>phương</a:t>
            </a:r>
            <a:r>
              <a:rPr lang="en-US" sz="2000" dirty="0" smtClean="0">
                <a:latin typeface="Sitka Banner" panose="02000505000000020004" pitchFamily="2" charset="0"/>
              </a:rPr>
              <a:t> </a:t>
            </a:r>
            <a:r>
              <a:rPr lang="en-US" sz="2000" dirty="0" err="1" smtClean="0">
                <a:latin typeface="Sitka Banner" panose="02000505000000020004" pitchFamily="2" charset="0"/>
              </a:rPr>
              <a:t>tiện</a:t>
            </a:r>
            <a:endParaRPr lang="en-US" sz="2000" dirty="0">
              <a:latin typeface="Sitka Banner" panose="02000505000000020004" pitchFamily="2" charset="0"/>
            </a:endParaRPr>
          </a:p>
        </p:txBody>
      </p:sp>
    </p:spTree>
    <p:extLst>
      <p:ext uri="{BB962C8B-B14F-4D97-AF65-F5344CB8AC3E}">
        <p14:creationId xmlns:p14="http://schemas.microsoft.com/office/powerpoint/2010/main" val="35333480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2192000" cy="6377939"/>
          </a:xfrm>
        </p:spPr>
        <p:txBody>
          <a:bodyPr>
            <a:normAutofit/>
          </a:bodyPr>
          <a:lstStyle/>
          <a:p>
            <a:pPr algn="ctr"/>
            <a:r>
              <a:rPr lang="en-US" sz="4800" dirty="0" smtClean="0">
                <a:latin typeface="Sitka Banner" panose="02000505000000020004" pitchFamily="2" charset="0"/>
              </a:rPr>
              <a:t>II. </a:t>
            </a:r>
            <a:r>
              <a:rPr lang="en-US" sz="4800" dirty="0" err="1" smtClean="0">
                <a:latin typeface="Sitka Banner" panose="02000505000000020004" pitchFamily="2" charset="0"/>
              </a:rPr>
              <a:t>THỰC</a:t>
            </a:r>
            <a:r>
              <a:rPr lang="en-US" sz="4800" dirty="0" smtClean="0">
                <a:latin typeface="Sitka Banner" panose="02000505000000020004" pitchFamily="2" charset="0"/>
              </a:rPr>
              <a:t> </a:t>
            </a:r>
            <a:r>
              <a:rPr lang="en-US" sz="4800" dirty="0" err="1" smtClean="0">
                <a:latin typeface="Sitka Banner" panose="02000505000000020004" pitchFamily="2" charset="0"/>
              </a:rPr>
              <a:t>NGHIỆM</a:t>
            </a:r>
            <a:r>
              <a:rPr lang="en-US" sz="4800" dirty="0" smtClean="0">
                <a:latin typeface="Sitka Banner" panose="02000505000000020004" pitchFamily="2" charset="0"/>
              </a:rPr>
              <a:t> </a:t>
            </a:r>
            <a:r>
              <a:rPr lang="en-US" sz="4800" dirty="0" err="1" smtClean="0">
                <a:latin typeface="Sitka Banner" panose="02000505000000020004" pitchFamily="2" charset="0"/>
              </a:rPr>
              <a:t>THUẬT</a:t>
            </a:r>
            <a:r>
              <a:rPr lang="en-US" sz="4800" dirty="0" smtClean="0">
                <a:latin typeface="Sitka Banner" panose="02000505000000020004" pitchFamily="2" charset="0"/>
              </a:rPr>
              <a:t> </a:t>
            </a:r>
            <a:r>
              <a:rPr lang="en-US" sz="4800" dirty="0" err="1" smtClean="0">
                <a:latin typeface="Sitka Banner" panose="02000505000000020004" pitchFamily="2" charset="0"/>
              </a:rPr>
              <a:t>TOÁN</a:t>
            </a:r>
            <a:r>
              <a:rPr lang="en-US" sz="4800" dirty="0" smtClean="0">
                <a:latin typeface="Sitka Banner" panose="02000505000000020004" pitchFamily="2" charset="0"/>
              </a:rPr>
              <a:t> </a:t>
            </a:r>
            <a:r>
              <a:rPr lang="en-US" sz="4800" dirty="0" err="1" smtClean="0">
                <a:latin typeface="Sitka Banner" panose="02000505000000020004" pitchFamily="2" charset="0"/>
              </a:rPr>
              <a:t>LZW</a:t>
            </a:r>
            <a:endParaRPr lang="en-US" sz="4800" dirty="0">
              <a:latin typeface="Sitka Banner" panose="02000505000000020004" pitchFamily="2" charset="0"/>
            </a:endParaRPr>
          </a:p>
        </p:txBody>
      </p:sp>
    </p:spTree>
    <p:extLst>
      <p:ext uri="{BB962C8B-B14F-4D97-AF65-F5344CB8AC3E}">
        <p14:creationId xmlns:p14="http://schemas.microsoft.com/office/powerpoint/2010/main" val="766369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2192000" cy="6377939"/>
          </a:xfrm>
        </p:spPr>
        <p:txBody>
          <a:bodyPr>
            <a:normAutofit/>
          </a:bodyPr>
          <a:lstStyle/>
          <a:p>
            <a:pPr algn="ctr"/>
            <a:r>
              <a:rPr lang="en-US" sz="4800" dirty="0" err="1" smtClean="0">
                <a:latin typeface="Sitka Banner" panose="02000505000000020004" pitchFamily="2" charset="0"/>
              </a:rPr>
              <a:t>II.1</a:t>
            </a:r>
            <a:r>
              <a:rPr lang="en-US" sz="4800" dirty="0" smtClean="0">
                <a:latin typeface="Sitka Banner" panose="02000505000000020004" pitchFamily="2" charset="0"/>
              </a:rPr>
              <a:t>. </a:t>
            </a:r>
            <a:r>
              <a:rPr lang="en-US" sz="4800" dirty="0" err="1" smtClean="0">
                <a:latin typeface="Sitka Banner" panose="02000505000000020004" pitchFamily="2" charset="0"/>
              </a:rPr>
              <a:t>Thực</a:t>
            </a:r>
            <a:r>
              <a:rPr lang="en-US" sz="4800" dirty="0" smtClean="0">
                <a:latin typeface="Sitka Banner" panose="02000505000000020004" pitchFamily="2" charset="0"/>
              </a:rPr>
              <a:t> </a:t>
            </a:r>
            <a:r>
              <a:rPr lang="en-US" sz="4800" dirty="0" err="1" smtClean="0">
                <a:latin typeface="Sitka Banner" panose="02000505000000020004" pitchFamily="2" charset="0"/>
              </a:rPr>
              <a:t>nghiệm</a:t>
            </a:r>
            <a:r>
              <a:rPr lang="en-US" sz="4800" dirty="0" smtClean="0">
                <a:latin typeface="Sitka Banner" panose="02000505000000020004" pitchFamily="2" charset="0"/>
              </a:rPr>
              <a:t> </a:t>
            </a:r>
            <a:r>
              <a:rPr lang="en-US" sz="4800" dirty="0" err="1" smtClean="0">
                <a:latin typeface="Sitka Banner" panose="02000505000000020004" pitchFamily="2" charset="0"/>
              </a:rPr>
              <a:t>trên</a:t>
            </a:r>
            <a:r>
              <a:rPr lang="en-US" sz="4800" dirty="0" smtClean="0">
                <a:latin typeface="Sitka Banner" panose="02000505000000020004" pitchFamily="2" charset="0"/>
              </a:rPr>
              <a:t> </a:t>
            </a:r>
            <a:r>
              <a:rPr lang="en-US" sz="4800" dirty="0" err="1" smtClean="0">
                <a:latin typeface="Sitka Banner" panose="02000505000000020004" pitchFamily="2" charset="0"/>
              </a:rPr>
              <a:t>văn</a:t>
            </a:r>
            <a:r>
              <a:rPr lang="en-US" sz="4800" dirty="0" smtClean="0">
                <a:latin typeface="Sitka Banner" panose="02000505000000020004" pitchFamily="2" charset="0"/>
              </a:rPr>
              <a:t> </a:t>
            </a:r>
            <a:r>
              <a:rPr lang="en-US" sz="4800" dirty="0" err="1" smtClean="0">
                <a:latin typeface="Sitka Banner" panose="02000505000000020004" pitchFamily="2" charset="0"/>
              </a:rPr>
              <a:t>bản</a:t>
            </a:r>
            <a:endParaRPr lang="en-US" sz="4800" dirty="0">
              <a:latin typeface="Sitka Banner" panose="02000505000000020004" pitchFamily="2" charset="0"/>
            </a:endParaRPr>
          </a:p>
        </p:txBody>
      </p:sp>
    </p:spTree>
    <p:extLst>
      <p:ext uri="{BB962C8B-B14F-4D97-AF65-F5344CB8AC3E}">
        <p14:creationId xmlns:p14="http://schemas.microsoft.com/office/powerpoint/2010/main" val="37506181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49086"/>
            <a:ext cx="12192000" cy="6008913"/>
          </a:xfrm>
        </p:spPr>
        <p:txBody>
          <a:bodyPr>
            <a:normAutofit/>
          </a:bodyPr>
          <a:lstStyle/>
          <a:p>
            <a:pPr marL="0" indent="0" algn="ctr">
              <a:buNone/>
            </a:pPr>
            <a:r>
              <a:rPr lang="en-US" sz="2400" dirty="0" err="1" smtClean="0">
                <a:latin typeface="Sitka Banner" panose="02000505000000020004" pitchFamily="2" charset="0"/>
              </a:rPr>
              <a:t>Thực</a:t>
            </a:r>
            <a:r>
              <a:rPr lang="en-US" sz="2400" dirty="0" smtClean="0">
                <a:latin typeface="Sitka Banner" panose="02000505000000020004" pitchFamily="2" charset="0"/>
              </a:rPr>
              <a:t> </a:t>
            </a:r>
            <a:r>
              <a:rPr lang="en-US" sz="2400" dirty="0" err="1" smtClean="0">
                <a:latin typeface="Sitka Banner" panose="02000505000000020004" pitchFamily="2" charset="0"/>
              </a:rPr>
              <a:t>nghiệm</a:t>
            </a:r>
            <a:r>
              <a:rPr lang="en-US" sz="2400" dirty="0" smtClean="0">
                <a:latin typeface="Sitka Banner" panose="02000505000000020004" pitchFamily="2" charset="0"/>
              </a:rPr>
              <a:t> 1: input </a:t>
            </a:r>
            <a:r>
              <a:rPr lang="en-US" sz="2400" dirty="0" err="1" smtClean="0">
                <a:latin typeface="Sitka Banner" panose="02000505000000020004" pitchFamily="2" charset="0"/>
              </a:rPr>
              <a:t>nhỏ</a:t>
            </a:r>
            <a:r>
              <a:rPr lang="en-US" sz="2400" dirty="0" smtClean="0">
                <a:latin typeface="Sitka Banner" panose="02000505000000020004" pitchFamily="2" charset="0"/>
              </a:rPr>
              <a:t>, </a:t>
            </a:r>
            <a:r>
              <a:rPr lang="en-US" sz="2400" dirty="0" err="1" smtClean="0">
                <a:latin typeface="Sitka Banner" panose="02000505000000020004" pitchFamily="2" charset="0"/>
              </a:rPr>
              <a:t>có</a:t>
            </a:r>
            <a:r>
              <a:rPr lang="en-US" sz="2400" dirty="0" smtClean="0">
                <a:latin typeface="Sitka Banner" panose="02000505000000020004" pitchFamily="2" charset="0"/>
              </a:rPr>
              <a:t> </a:t>
            </a:r>
            <a:r>
              <a:rPr lang="en-US" sz="2400" dirty="0" err="1" smtClean="0">
                <a:latin typeface="Sitka Banner" panose="02000505000000020004" pitchFamily="2" charset="0"/>
              </a:rPr>
              <a:t>sự</a:t>
            </a:r>
            <a:r>
              <a:rPr lang="en-US" sz="2400" dirty="0" smtClean="0">
                <a:latin typeface="Sitka Banner" panose="02000505000000020004" pitchFamily="2" charset="0"/>
              </a:rPr>
              <a:t> </a:t>
            </a:r>
            <a:r>
              <a:rPr lang="en-US" sz="2400" dirty="0" err="1" smtClean="0">
                <a:latin typeface="Sitka Banner" panose="02000505000000020004" pitchFamily="2" charset="0"/>
              </a:rPr>
              <a:t>lặp</a:t>
            </a:r>
            <a:r>
              <a:rPr lang="en-US" sz="2400" dirty="0" smtClean="0">
                <a:latin typeface="Sitka Banner" panose="02000505000000020004" pitchFamily="2" charset="0"/>
              </a:rPr>
              <a:t> </a:t>
            </a:r>
            <a:r>
              <a:rPr lang="en-US" sz="2400" dirty="0" err="1" smtClean="0">
                <a:latin typeface="Sitka Banner" panose="02000505000000020004" pitchFamily="2" charset="0"/>
              </a:rPr>
              <a:t>lại</a:t>
            </a:r>
            <a:r>
              <a:rPr lang="en-US" sz="2400" dirty="0" smtClean="0">
                <a:latin typeface="Sitka Banner" panose="02000505000000020004" pitchFamily="2" charset="0"/>
              </a:rPr>
              <a:t> </a:t>
            </a:r>
            <a:r>
              <a:rPr lang="en-US" sz="2400" dirty="0" err="1" smtClean="0">
                <a:latin typeface="Sitka Banner" panose="02000505000000020004" pitchFamily="2" charset="0"/>
              </a:rPr>
              <a:t>các</a:t>
            </a:r>
            <a:r>
              <a:rPr lang="en-US" sz="2400" dirty="0" smtClean="0">
                <a:latin typeface="Sitka Banner" panose="02000505000000020004" pitchFamily="2" charset="0"/>
              </a:rPr>
              <a:t> </a:t>
            </a:r>
            <a:r>
              <a:rPr lang="en-US" sz="2400" dirty="0" err="1" smtClean="0">
                <a:latin typeface="Sitka Banner" panose="02000505000000020004" pitchFamily="2" charset="0"/>
              </a:rPr>
              <a:t>ký</a:t>
            </a:r>
            <a:r>
              <a:rPr lang="en-US" sz="2400" dirty="0" smtClean="0">
                <a:latin typeface="Sitka Banner" panose="02000505000000020004" pitchFamily="2" charset="0"/>
              </a:rPr>
              <a:t> </a:t>
            </a:r>
            <a:r>
              <a:rPr lang="en-US" sz="2400" dirty="0" err="1" smtClean="0">
                <a:latin typeface="Sitka Banner" panose="02000505000000020004" pitchFamily="2" charset="0"/>
              </a:rPr>
              <a:t>tự</a:t>
            </a:r>
            <a:r>
              <a:rPr lang="en-US" sz="2400" dirty="0" smtClean="0">
                <a:latin typeface="Sitka Banner" panose="02000505000000020004" pitchFamily="2" charset="0"/>
              </a:rPr>
              <a:t>.</a:t>
            </a:r>
          </a:p>
          <a:p>
            <a:pPr marL="0" indent="0">
              <a:buNone/>
            </a:pPr>
            <a:endParaRPr lang="en-US" sz="2400" dirty="0">
              <a:latin typeface="Sitka Banner" panose="02000505000000020004" pitchFamily="2" charset="0"/>
            </a:endParaRPr>
          </a:p>
        </p:txBody>
      </p:sp>
      <p:sp>
        <p:nvSpPr>
          <p:cNvPr id="5"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II.1</a:t>
            </a:r>
            <a:r>
              <a:rPr lang="en-US" dirty="0" smtClean="0">
                <a:latin typeface="Sitka Banner" panose="02000505000000020004" pitchFamily="2" charset="0"/>
              </a:rPr>
              <a:t>. </a:t>
            </a:r>
            <a:r>
              <a:rPr lang="en-US" dirty="0" err="1" smtClean="0">
                <a:latin typeface="Sitka Banner" panose="02000505000000020004" pitchFamily="2" charset="0"/>
              </a:rPr>
              <a:t>Thực</a:t>
            </a:r>
            <a:r>
              <a:rPr lang="en-US" dirty="0" smtClean="0">
                <a:latin typeface="Sitka Banner" panose="02000505000000020004" pitchFamily="2" charset="0"/>
              </a:rPr>
              <a:t> </a:t>
            </a:r>
            <a:r>
              <a:rPr lang="en-US" dirty="0" err="1" smtClean="0">
                <a:latin typeface="Sitka Banner" panose="02000505000000020004" pitchFamily="2" charset="0"/>
              </a:rPr>
              <a:t>nghiệm</a:t>
            </a:r>
            <a:r>
              <a:rPr lang="en-US" dirty="0" smtClean="0">
                <a:latin typeface="Sitka Banner" panose="02000505000000020004" pitchFamily="2" charset="0"/>
              </a:rPr>
              <a:t> </a:t>
            </a:r>
            <a:r>
              <a:rPr lang="en-US" dirty="0" err="1" smtClean="0">
                <a:latin typeface="Sitka Banner" panose="02000505000000020004" pitchFamily="2" charset="0"/>
              </a:rPr>
              <a:t>trên</a:t>
            </a:r>
            <a:r>
              <a:rPr lang="en-US" dirty="0" smtClean="0">
                <a:latin typeface="Sitka Banner" panose="02000505000000020004" pitchFamily="2" charset="0"/>
              </a:rPr>
              <a:t> </a:t>
            </a:r>
            <a:r>
              <a:rPr lang="en-US" dirty="0" err="1" smtClean="0">
                <a:latin typeface="Sitka Banner" panose="02000505000000020004" pitchFamily="2" charset="0"/>
              </a:rPr>
              <a:t>văn</a:t>
            </a:r>
            <a:r>
              <a:rPr lang="en-US" dirty="0" smtClean="0">
                <a:latin typeface="Sitka Banner" panose="02000505000000020004" pitchFamily="2" charset="0"/>
              </a:rPr>
              <a:t> </a:t>
            </a:r>
            <a:r>
              <a:rPr lang="en-US" dirty="0" err="1" smtClean="0">
                <a:latin typeface="Sitka Banner" panose="02000505000000020004" pitchFamily="2" charset="0"/>
              </a:rPr>
              <a:t>bản</a:t>
            </a:r>
            <a:endParaRPr lang="en-US" dirty="0">
              <a:latin typeface="Sitka Banner" panose="02000505000000020004"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7511" y="1536517"/>
            <a:ext cx="8176978" cy="4634049"/>
          </a:xfrm>
          <a:prstGeom prst="rect">
            <a:avLst/>
          </a:prstGeom>
        </p:spPr>
      </p:pic>
    </p:spTree>
    <p:extLst>
      <p:ext uri="{BB962C8B-B14F-4D97-AF65-F5344CB8AC3E}">
        <p14:creationId xmlns:p14="http://schemas.microsoft.com/office/powerpoint/2010/main" val="22382988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49086"/>
            <a:ext cx="12192000" cy="6008913"/>
          </a:xfrm>
        </p:spPr>
        <p:txBody>
          <a:bodyPr>
            <a:normAutofit/>
          </a:bodyPr>
          <a:lstStyle/>
          <a:p>
            <a:pPr marL="0" indent="0" algn="ctr">
              <a:buNone/>
            </a:pPr>
            <a:r>
              <a:rPr lang="en-US" sz="2400" dirty="0" err="1" smtClean="0">
                <a:latin typeface="Sitka Banner" panose="02000505000000020004" pitchFamily="2" charset="0"/>
              </a:rPr>
              <a:t>Thực</a:t>
            </a:r>
            <a:r>
              <a:rPr lang="en-US" sz="2400" dirty="0" smtClean="0">
                <a:latin typeface="Sitka Banner" panose="02000505000000020004" pitchFamily="2" charset="0"/>
              </a:rPr>
              <a:t> </a:t>
            </a:r>
            <a:r>
              <a:rPr lang="en-US" sz="2400" dirty="0" err="1" smtClean="0">
                <a:latin typeface="Sitka Banner" panose="02000505000000020004" pitchFamily="2" charset="0"/>
              </a:rPr>
              <a:t>nghiệm</a:t>
            </a:r>
            <a:r>
              <a:rPr lang="en-US" sz="2400" dirty="0" smtClean="0">
                <a:latin typeface="Sitka Banner" panose="02000505000000020004" pitchFamily="2" charset="0"/>
              </a:rPr>
              <a:t> 2: input </a:t>
            </a:r>
            <a:r>
              <a:rPr lang="en-US" sz="2400" dirty="0" err="1" smtClean="0">
                <a:latin typeface="Sitka Banner" panose="02000505000000020004" pitchFamily="2" charset="0"/>
              </a:rPr>
              <a:t>lớn</a:t>
            </a:r>
            <a:r>
              <a:rPr lang="en-US" sz="2400" dirty="0" smtClean="0">
                <a:latin typeface="Sitka Banner" panose="02000505000000020004" pitchFamily="2" charset="0"/>
              </a:rPr>
              <a:t>, </a:t>
            </a:r>
            <a:r>
              <a:rPr lang="en-US" sz="2400" dirty="0" err="1" smtClean="0">
                <a:latin typeface="Sitka Banner" panose="02000505000000020004" pitchFamily="2" charset="0"/>
              </a:rPr>
              <a:t>có</a:t>
            </a:r>
            <a:r>
              <a:rPr lang="en-US" sz="2400" dirty="0" smtClean="0">
                <a:latin typeface="Sitka Banner" panose="02000505000000020004" pitchFamily="2" charset="0"/>
              </a:rPr>
              <a:t> </a:t>
            </a:r>
            <a:r>
              <a:rPr lang="en-US" sz="2400" dirty="0" err="1" smtClean="0">
                <a:latin typeface="Sitka Banner" panose="02000505000000020004" pitchFamily="2" charset="0"/>
              </a:rPr>
              <a:t>sự</a:t>
            </a:r>
            <a:r>
              <a:rPr lang="en-US" sz="2400" dirty="0" smtClean="0">
                <a:latin typeface="Sitka Banner" panose="02000505000000020004" pitchFamily="2" charset="0"/>
              </a:rPr>
              <a:t> </a:t>
            </a:r>
            <a:r>
              <a:rPr lang="en-US" sz="2400" dirty="0" err="1" smtClean="0">
                <a:latin typeface="Sitka Banner" panose="02000505000000020004" pitchFamily="2" charset="0"/>
              </a:rPr>
              <a:t>lặp</a:t>
            </a:r>
            <a:r>
              <a:rPr lang="en-US" sz="2400" dirty="0" smtClean="0">
                <a:latin typeface="Sitka Banner" panose="02000505000000020004" pitchFamily="2" charset="0"/>
              </a:rPr>
              <a:t> </a:t>
            </a:r>
            <a:r>
              <a:rPr lang="en-US" sz="2400" dirty="0" err="1" smtClean="0">
                <a:latin typeface="Sitka Banner" panose="02000505000000020004" pitchFamily="2" charset="0"/>
              </a:rPr>
              <a:t>lại</a:t>
            </a:r>
            <a:r>
              <a:rPr lang="en-US" sz="2400" dirty="0" smtClean="0">
                <a:latin typeface="Sitka Banner" panose="02000505000000020004" pitchFamily="2" charset="0"/>
              </a:rPr>
              <a:t> </a:t>
            </a:r>
            <a:r>
              <a:rPr lang="en-US" sz="2400" dirty="0" err="1" smtClean="0">
                <a:latin typeface="Sitka Banner" panose="02000505000000020004" pitchFamily="2" charset="0"/>
              </a:rPr>
              <a:t>các</a:t>
            </a:r>
            <a:r>
              <a:rPr lang="en-US" sz="2400" dirty="0" smtClean="0">
                <a:latin typeface="Sitka Banner" panose="02000505000000020004" pitchFamily="2" charset="0"/>
              </a:rPr>
              <a:t> </a:t>
            </a:r>
            <a:r>
              <a:rPr lang="en-US" sz="2400" dirty="0" err="1" smtClean="0">
                <a:latin typeface="Sitka Banner" panose="02000505000000020004" pitchFamily="2" charset="0"/>
              </a:rPr>
              <a:t>ký</a:t>
            </a:r>
            <a:r>
              <a:rPr lang="en-US" sz="2400" dirty="0" smtClean="0">
                <a:latin typeface="Sitka Banner" panose="02000505000000020004" pitchFamily="2" charset="0"/>
              </a:rPr>
              <a:t> </a:t>
            </a:r>
            <a:r>
              <a:rPr lang="en-US" sz="2400" dirty="0" err="1" smtClean="0">
                <a:latin typeface="Sitka Banner" panose="02000505000000020004" pitchFamily="2" charset="0"/>
              </a:rPr>
              <a:t>tự</a:t>
            </a:r>
            <a:r>
              <a:rPr lang="en-US" sz="2400" dirty="0" smtClean="0">
                <a:latin typeface="Sitka Banner" panose="02000505000000020004" pitchFamily="2" charset="0"/>
              </a:rPr>
              <a:t>.</a:t>
            </a:r>
          </a:p>
          <a:p>
            <a:pPr marL="0" indent="0">
              <a:buNone/>
            </a:pPr>
            <a:endParaRPr lang="en-US" sz="2400" dirty="0">
              <a:latin typeface="Sitka Banner" panose="02000505000000020004" pitchFamily="2" charset="0"/>
            </a:endParaRPr>
          </a:p>
        </p:txBody>
      </p:sp>
      <p:sp>
        <p:nvSpPr>
          <p:cNvPr id="5"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II.1</a:t>
            </a:r>
            <a:r>
              <a:rPr lang="en-US" dirty="0" smtClean="0">
                <a:latin typeface="Sitka Banner" panose="02000505000000020004" pitchFamily="2" charset="0"/>
              </a:rPr>
              <a:t>. </a:t>
            </a:r>
            <a:r>
              <a:rPr lang="en-US" dirty="0" err="1" smtClean="0">
                <a:latin typeface="Sitka Banner" panose="02000505000000020004" pitchFamily="2" charset="0"/>
              </a:rPr>
              <a:t>Thực</a:t>
            </a:r>
            <a:r>
              <a:rPr lang="en-US" dirty="0" smtClean="0">
                <a:latin typeface="Sitka Banner" panose="02000505000000020004" pitchFamily="2" charset="0"/>
              </a:rPr>
              <a:t> </a:t>
            </a:r>
            <a:r>
              <a:rPr lang="en-US" dirty="0" err="1" smtClean="0">
                <a:latin typeface="Sitka Banner" panose="02000505000000020004" pitchFamily="2" charset="0"/>
              </a:rPr>
              <a:t>nghiệm</a:t>
            </a:r>
            <a:r>
              <a:rPr lang="en-US" dirty="0" smtClean="0">
                <a:latin typeface="Sitka Banner" panose="02000505000000020004" pitchFamily="2" charset="0"/>
              </a:rPr>
              <a:t> </a:t>
            </a:r>
            <a:r>
              <a:rPr lang="en-US" dirty="0" err="1" smtClean="0">
                <a:latin typeface="Sitka Banner" panose="02000505000000020004" pitchFamily="2" charset="0"/>
              </a:rPr>
              <a:t>trên</a:t>
            </a:r>
            <a:r>
              <a:rPr lang="en-US" dirty="0" smtClean="0">
                <a:latin typeface="Sitka Banner" panose="02000505000000020004" pitchFamily="2" charset="0"/>
              </a:rPr>
              <a:t> </a:t>
            </a:r>
            <a:r>
              <a:rPr lang="en-US" dirty="0" err="1" smtClean="0">
                <a:latin typeface="Sitka Banner" panose="02000505000000020004" pitchFamily="2" charset="0"/>
              </a:rPr>
              <a:t>văn</a:t>
            </a:r>
            <a:r>
              <a:rPr lang="en-US" dirty="0" smtClean="0">
                <a:latin typeface="Sitka Banner" panose="02000505000000020004" pitchFamily="2" charset="0"/>
              </a:rPr>
              <a:t> </a:t>
            </a:r>
            <a:r>
              <a:rPr lang="en-US" dirty="0" err="1" smtClean="0">
                <a:latin typeface="Sitka Banner" panose="02000505000000020004" pitchFamily="2" charset="0"/>
              </a:rPr>
              <a:t>bản</a:t>
            </a:r>
            <a:endParaRPr lang="en-US" dirty="0">
              <a:latin typeface="Sitka Banner" panose="02000505000000020004" pitchFamily="2"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46033"/>
          <a:stretch/>
        </p:blipFill>
        <p:spPr>
          <a:xfrm>
            <a:off x="209550" y="1497211"/>
            <a:ext cx="11772900" cy="5148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2660223"/>
            <a:ext cx="11772900" cy="1991262"/>
          </a:xfrm>
          <a:prstGeom prst="rect">
            <a:avLst/>
          </a:prstGeom>
        </p:spPr>
      </p:pic>
    </p:spTree>
    <p:extLst>
      <p:ext uri="{BB962C8B-B14F-4D97-AF65-F5344CB8AC3E}">
        <p14:creationId xmlns:p14="http://schemas.microsoft.com/office/powerpoint/2010/main" val="23753548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49086"/>
            <a:ext cx="12192000" cy="6008913"/>
          </a:xfrm>
        </p:spPr>
        <p:txBody>
          <a:bodyPr>
            <a:normAutofit/>
          </a:bodyPr>
          <a:lstStyle/>
          <a:p>
            <a:pPr marL="0" indent="0" algn="ctr">
              <a:buNone/>
            </a:pPr>
            <a:r>
              <a:rPr lang="en-US" sz="2400" dirty="0" err="1" smtClean="0">
                <a:latin typeface="Sitka Banner" panose="02000505000000020004" pitchFamily="2" charset="0"/>
              </a:rPr>
              <a:t>Thực</a:t>
            </a:r>
            <a:r>
              <a:rPr lang="en-US" sz="2400" dirty="0" smtClean="0">
                <a:latin typeface="Sitka Banner" panose="02000505000000020004" pitchFamily="2" charset="0"/>
              </a:rPr>
              <a:t> </a:t>
            </a:r>
            <a:r>
              <a:rPr lang="en-US" sz="2400" dirty="0" err="1" smtClean="0">
                <a:latin typeface="Sitka Banner" panose="02000505000000020004" pitchFamily="2" charset="0"/>
              </a:rPr>
              <a:t>nghiệm</a:t>
            </a:r>
            <a:r>
              <a:rPr lang="en-US" sz="2400" dirty="0" smtClean="0">
                <a:latin typeface="Sitka Banner" panose="02000505000000020004" pitchFamily="2" charset="0"/>
              </a:rPr>
              <a:t> 3: input </a:t>
            </a:r>
            <a:r>
              <a:rPr lang="en-US" sz="2400" dirty="0" err="1" smtClean="0">
                <a:latin typeface="Sitka Banner" panose="02000505000000020004" pitchFamily="2" charset="0"/>
              </a:rPr>
              <a:t>không</a:t>
            </a:r>
            <a:r>
              <a:rPr lang="en-US" sz="2400" dirty="0" smtClean="0">
                <a:latin typeface="Sitka Banner" panose="02000505000000020004" pitchFamily="2" charset="0"/>
              </a:rPr>
              <a:t> </a:t>
            </a:r>
            <a:r>
              <a:rPr lang="en-US" sz="2400" dirty="0" err="1" smtClean="0">
                <a:latin typeface="Sitka Banner" panose="02000505000000020004" pitchFamily="2" charset="0"/>
              </a:rPr>
              <a:t>có</a:t>
            </a:r>
            <a:r>
              <a:rPr lang="en-US" sz="2400" dirty="0" smtClean="0">
                <a:latin typeface="Sitka Banner" panose="02000505000000020004" pitchFamily="2" charset="0"/>
              </a:rPr>
              <a:t> </a:t>
            </a:r>
            <a:r>
              <a:rPr lang="en-US" sz="2400" dirty="0" err="1" smtClean="0">
                <a:latin typeface="Sitka Banner" panose="02000505000000020004" pitchFamily="2" charset="0"/>
              </a:rPr>
              <a:t>sự</a:t>
            </a:r>
            <a:r>
              <a:rPr lang="en-US" sz="2400" dirty="0" smtClean="0">
                <a:latin typeface="Sitka Banner" panose="02000505000000020004" pitchFamily="2" charset="0"/>
              </a:rPr>
              <a:t> </a:t>
            </a:r>
            <a:r>
              <a:rPr lang="en-US" sz="2400" dirty="0" err="1" smtClean="0">
                <a:latin typeface="Sitka Banner" panose="02000505000000020004" pitchFamily="2" charset="0"/>
              </a:rPr>
              <a:t>lặp</a:t>
            </a:r>
            <a:r>
              <a:rPr lang="en-US" sz="2400" dirty="0" smtClean="0">
                <a:latin typeface="Sitka Banner" panose="02000505000000020004" pitchFamily="2" charset="0"/>
              </a:rPr>
              <a:t> </a:t>
            </a:r>
            <a:r>
              <a:rPr lang="en-US" sz="2400" dirty="0" err="1" smtClean="0">
                <a:latin typeface="Sitka Banner" panose="02000505000000020004" pitchFamily="2" charset="0"/>
              </a:rPr>
              <a:t>lại</a:t>
            </a:r>
            <a:r>
              <a:rPr lang="en-US" sz="2400" dirty="0" smtClean="0">
                <a:latin typeface="Sitka Banner" panose="02000505000000020004" pitchFamily="2" charset="0"/>
              </a:rPr>
              <a:t> </a:t>
            </a:r>
            <a:r>
              <a:rPr lang="en-US" sz="2400" dirty="0" err="1" smtClean="0">
                <a:latin typeface="Sitka Banner" panose="02000505000000020004" pitchFamily="2" charset="0"/>
              </a:rPr>
              <a:t>các</a:t>
            </a:r>
            <a:r>
              <a:rPr lang="en-US" sz="2400" dirty="0" smtClean="0">
                <a:latin typeface="Sitka Banner" panose="02000505000000020004" pitchFamily="2" charset="0"/>
              </a:rPr>
              <a:t> </a:t>
            </a:r>
            <a:r>
              <a:rPr lang="en-US" sz="2400" dirty="0" err="1" smtClean="0">
                <a:latin typeface="Sitka Banner" panose="02000505000000020004" pitchFamily="2" charset="0"/>
              </a:rPr>
              <a:t>ký</a:t>
            </a:r>
            <a:r>
              <a:rPr lang="en-US" sz="2400" dirty="0" smtClean="0">
                <a:latin typeface="Sitka Banner" panose="02000505000000020004" pitchFamily="2" charset="0"/>
              </a:rPr>
              <a:t> </a:t>
            </a:r>
            <a:r>
              <a:rPr lang="en-US" sz="2400" dirty="0" err="1" smtClean="0">
                <a:latin typeface="Sitka Banner" panose="02000505000000020004" pitchFamily="2" charset="0"/>
              </a:rPr>
              <a:t>tự</a:t>
            </a:r>
            <a:r>
              <a:rPr lang="en-US" sz="2400" dirty="0" smtClean="0">
                <a:latin typeface="Sitka Banner" panose="02000505000000020004" pitchFamily="2" charset="0"/>
              </a:rPr>
              <a:t>.</a:t>
            </a:r>
          </a:p>
          <a:p>
            <a:pPr marL="0" indent="0">
              <a:buNone/>
            </a:pPr>
            <a:endParaRPr lang="en-US" sz="2400" dirty="0">
              <a:latin typeface="Sitka Banner" panose="02000505000000020004" pitchFamily="2" charset="0"/>
            </a:endParaRPr>
          </a:p>
        </p:txBody>
      </p:sp>
      <p:sp>
        <p:nvSpPr>
          <p:cNvPr id="5"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II.1</a:t>
            </a:r>
            <a:r>
              <a:rPr lang="en-US" dirty="0" smtClean="0">
                <a:latin typeface="Sitka Banner" panose="02000505000000020004" pitchFamily="2" charset="0"/>
              </a:rPr>
              <a:t>. </a:t>
            </a:r>
            <a:r>
              <a:rPr lang="en-US" dirty="0" err="1" smtClean="0">
                <a:latin typeface="Sitka Banner" panose="02000505000000020004" pitchFamily="2" charset="0"/>
              </a:rPr>
              <a:t>Thực</a:t>
            </a:r>
            <a:r>
              <a:rPr lang="en-US" dirty="0" smtClean="0">
                <a:latin typeface="Sitka Banner" panose="02000505000000020004" pitchFamily="2" charset="0"/>
              </a:rPr>
              <a:t> </a:t>
            </a:r>
            <a:r>
              <a:rPr lang="en-US" dirty="0" err="1" smtClean="0">
                <a:latin typeface="Sitka Banner" panose="02000505000000020004" pitchFamily="2" charset="0"/>
              </a:rPr>
              <a:t>nghiệm</a:t>
            </a:r>
            <a:r>
              <a:rPr lang="en-US" dirty="0" smtClean="0">
                <a:latin typeface="Sitka Banner" panose="02000505000000020004" pitchFamily="2" charset="0"/>
              </a:rPr>
              <a:t> </a:t>
            </a:r>
            <a:r>
              <a:rPr lang="en-US" dirty="0" err="1" smtClean="0">
                <a:latin typeface="Sitka Banner" panose="02000505000000020004" pitchFamily="2" charset="0"/>
              </a:rPr>
              <a:t>trên</a:t>
            </a:r>
            <a:r>
              <a:rPr lang="en-US" dirty="0" smtClean="0">
                <a:latin typeface="Sitka Banner" panose="02000505000000020004" pitchFamily="2" charset="0"/>
              </a:rPr>
              <a:t> </a:t>
            </a:r>
            <a:r>
              <a:rPr lang="en-US" dirty="0" err="1" smtClean="0">
                <a:latin typeface="Sitka Banner" panose="02000505000000020004" pitchFamily="2" charset="0"/>
              </a:rPr>
              <a:t>văn</a:t>
            </a:r>
            <a:r>
              <a:rPr lang="en-US" dirty="0" smtClean="0">
                <a:latin typeface="Sitka Banner" panose="02000505000000020004" pitchFamily="2" charset="0"/>
              </a:rPr>
              <a:t> </a:t>
            </a:r>
            <a:r>
              <a:rPr lang="en-US" dirty="0" err="1" smtClean="0">
                <a:latin typeface="Sitka Banner" panose="02000505000000020004" pitchFamily="2" charset="0"/>
              </a:rPr>
              <a:t>bản</a:t>
            </a:r>
            <a:endParaRPr lang="en-US" dirty="0">
              <a:latin typeface="Sitka Banner" panose="02000505000000020004" pitchFamily="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855" y="1430500"/>
            <a:ext cx="8568290" cy="4846085"/>
          </a:xfrm>
          <a:prstGeom prst="rect">
            <a:avLst/>
          </a:prstGeom>
        </p:spPr>
      </p:pic>
    </p:spTree>
    <p:extLst>
      <p:ext uri="{BB962C8B-B14F-4D97-AF65-F5344CB8AC3E}">
        <p14:creationId xmlns:p14="http://schemas.microsoft.com/office/powerpoint/2010/main" val="10341048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2192000" cy="6377939"/>
          </a:xfrm>
        </p:spPr>
        <p:txBody>
          <a:bodyPr>
            <a:normAutofit/>
          </a:bodyPr>
          <a:lstStyle/>
          <a:p>
            <a:pPr algn="ctr"/>
            <a:r>
              <a:rPr lang="en-US" sz="4800" dirty="0" err="1" smtClean="0">
                <a:latin typeface="Sitka Banner" panose="02000505000000020004" pitchFamily="2" charset="0"/>
              </a:rPr>
              <a:t>II.1</a:t>
            </a:r>
            <a:r>
              <a:rPr lang="en-US" sz="4800" dirty="0" smtClean="0">
                <a:latin typeface="Sitka Banner" panose="02000505000000020004" pitchFamily="2" charset="0"/>
              </a:rPr>
              <a:t>. </a:t>
            </a:r>
            <a:r>
              <a:rPr lang="en-US" sz="4800" dirty="0" err="1" smtClean="0">
                <a:latin typeface="Sitka Banner" panose="02000505000000020004" pitchFamily="2" charset="0"/>
              </a:rPr>
              <a:t>Thực</a:t>
            </a:r>
            <a:r>
              <a:rPr lang="en-US" sz="4800" dirty="0" smtClean="0">
                <a:latin typeface="Sitka Banner" panose="02000505000000020004" pitchFamily="2" charset="0"/>
              </a:rPr>
              <a:t> </a:t>
            </a:r>
            <a:r>
              <a:rPr lang="en-US" sz="4800" dirty="0" err="1" smtClean="0">
                <a:latin typeface="Sitka Banner" panose="02000505000000020004" pitchFamily="2" charset="0"/>
              </a:rPr>
              <a:t>nghiệm</a:t>
            </a:r>
            <a:r>
              <a:rPr lang="en-US" sz="4800" dirty="0" smtClean="0">
                <a:latin typeface="Sitka Banner" panose="02000505000000020004" pitchFamily="2" charset="0"/>
              </a:rPr>
              <a:t> </a:t>
            </a:r>
            <a:r>
              <a:rPr lang="en-US" sz="4800" dirty="0" err="1" smtClean="0">
                <a:latin typeface="Sitka Banner" panose="02000505000000020004" pitchFamily="2" charset="0"/>
              </a:rPr>
              <a:t>trên</a:t>
            </a:r>
            <a:r>
              <a:rPr lang="en-US" sz="4800" dirty="0" smtClean="0">
                <a:latin typeface="Sitka Banner" panose="02000505000000020004" pitchFamily="2" charset="0"/>
              </a:rPr>
              <a:t> </a:t>
            </a:r>
            <a:r>
              <a:rPr lang="en-US" sz="4800" dirty="0" err="1" smtClean="0">
                <a:latin typeface="Sitka Banner" panose="02000505000000020004" pitchFamily="2" charset="0"/>
              </a:rPr>
              <a:t>hình</a:t>
            </a:r>
            <a:r>
              <a:rPr lang="en-US" sz="4800" dirty="0" smtClean="0">
                <a:latin typeface="Sitka Banner" panose="02000505000000020004" pitchFamily="2" charset="0"/>
              </a:rPr>
              <a:t> </a:t>
            </a:r>
            <a:r>
              <a:rPr lang="en-US" sz="4800" dirty="0" err="1" smtClean="0">
                <a:latin typeface="Sitka Banner" panose="02000505000000020004" pitchFamily="2" charset="0"/>
              </a:rPr>
              <a:t>ảnh</a:t>
            </a:r>
            <a:endParaRPr lang="en-US" sz="4800" dirty="0">
              <a:latin typeface="Sitka Banner" panose="02000505000000020004" pitchFamily="2" charset="0"/>
            </a:endParaRPr>
          </a:p>
        </p:txBody>
      </p:sp>
    </p:spTree>
    <p:extLst>
      <p:ext uri="{BB962C8B-B14F-4D97-AF65-F5344CB8AC3E}">
        <p14:creationId xmlns:p14="http://schemas.microsoft.com/office/powerpoint/2010/main" val="20797281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Thực</a:t>
            </a:r>
            <a:r>
              <a:rPr lang="en-US" dirty="0" smtClean="0">
                <a:latin typeface="Sitka Banner" panose="02000505000000020004" pitchFamily="2" charset="0"/>
              </a:rPr>
              <a:t> </a:t>
            </a:r>
            <a:r>
              <a:rPr lang="en-US" dirty="0" err="1" smtClean="0">
                <a:latin typeface="Sitka Banner" panose="02000505000000020004" pitchFamily="2" charset="0"/>
              </a:rPr>
              <a:t>nghiệm</a:t>
            </a:r>
            <a:r>
              <a:rPr lang="en-US" dirty="0" smtClean="0">
                <a:latin typeface="Sitka Banner" panose="02000505000000020004" pitchFamily="2" charset="0"/>
              </a:rPr>
              <a:t> 1: </a:t>
            </a:r>
            <a:r>
              <a:rPr lang="en-US" dirty="0" err="1" smtClean="0">
                <a:latin typeface="Sitka Banner" panose="02000505000000020004" pitchFamily="2" charset="0"/>
              </a:rPr>
              <a:t>Ảnh</a:t>
            </a:r>
            <a:r>
              <a:rPr lang="en-US" dirty="0" smtClean="0">
                <a:latin typeface="Sitka Banner" panose="02000505000000020004" pitchFamily="2" charset="0"/>
              </a:rPr>
              <a:t> </a:t>
            </a:r>
            <a:r>
              <a:rPr lang="en-US" dirty="0" err="1" smtClean="0">
                <a:latin typeface="Sitka Banner" panose="02000505000000020004" pitchFamily="2" charset="0"/>
              </a:rPr>
              <a:t>trắng</a:t>
            </a:r>
            <a:r>
              <a:rPr lang="en-US" dirty="0" smtClean="0">
                <a:latin typeface="Sitka Banner" panose="02000505000000020004" pitchFamily="2" charset="0"/>
              </a:rPr>
              <a:t> </a:t>
            </a:r>
            <a:r>
              <a:rPr lang="en-US" dirty="0" err="1" smtClean="0">
                <a:latin typeface="Sitka Banner" panose="02000505000000020004" pitchFamily="2" charset="0"/>
              </a:rPr>
              <a:t>đen</a:t>
            </a:r>
            <a:r>
              <a:rPr lang="en-US" dirty="0" smtClean="0">
                <a:latin typeface="Sitka Banner" panose="02000505000000020004" pitchFamily="2" charset="0"/>
              </a:rPr>
              <a:t> (Binary Image)</a:t>
            </a:r>
            <a:endParaRPr lang="en-US" dirty="0">
              <a:latin typeface="Sitka Banner" panose="02000505000000020004"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798" y="1352018"/>
            <a:ext cx="2112317" cy="2524476"/>
          </a:xfrm>
          <a:prstGeom prst="rect">
            <a:avLst/>
          </a:prstGeom>
        </p:spPr>
      </p:pic>
      <p:sp>
        <p:nvSpPr>
          <p:cNvPr id="6" name="TextBox 5"/>
          <p:cNvSpPr txBox="1"/>
          <p:nvPr/>
        </p:nvSpPr>
        <p:spPr>
          <a:xfrm>
            <a:off x="250991" y="849086"/>
            <a:ext cx="2983930" cy="369332"/>
          </a:xfrm>
          <a:prstGeom prst="rect">
            <a:avLst/>
          </a:prstGeom>
          <a:noFill/>
        </p:spPr>
        <p:txBody>
          <a:bodyPr wrap="square" rtlCol="0">
            <a:spAutoFit/>
          </a:bodyPr>
          <a:lstStyle/>
          <a:p>
            <a:pPr algn="ctr"/>
            <a:r>
              <a:rPr lang="en-US" b="1" dirty="0" smtClean="0">
                <a:latin typeface="Sitka Banner" panose="02000505000000020004" pitchFamily="2" charset="0"/>
              </a:rPr>
              <a:t>INPUT</a:t>
            </a:r>
            <a:endParaRPr lang="en-US" b="1" dirty="0">
              <a:latin typeface="Sitka Banner" panose="02000505000000020004" pitchFamily="2"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60" y="4023278"/>
            <a:ext cx="2889392" cy="218327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350" y="1033752"/>
            <a:ext cx="3400900" cy="2524477"/>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1948" y="3876493"/>
            <a:ext cx="3410426" cy="2476846"/>
          </a:xfrm>
          <a:prstGeom prst="rect">
            <a:avLst/>
          </a:prstGeom>
        </p:spPr>
      </p:pic>
      <p:sp>
        <p:nvSpPr>
          <p:cNvPr id="14" name="TextBox 13"/>
          <p:cNvSpPr txBox="1"/>
          <p:nvPr/>
        </p:nvSpPr>
        <p:spPr>
          <a:xfrm>
            <a:off x="3447361" y="4391641"/>
            <a:ext cx="4634878"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err="1" smtClean="0">
                <a:latin typeface="Sitka Banner" panose="02000505000000020004" pitchFamily="2" charset="0"/>
              </a:rPr>
              <a:t>Kích</a:t>
            </a:r>
            <a:r>
              <a:rPr lang="en-US" sz="2200" dirty="0" smtClean="0">
                <a:latin typeface="Sitka Banner" panose="02000505000000020004" pitchFamily="2" charset="0"/>
              </a:rPr>
              <a:t> </a:t>
            </a:r>
            <a:r>
              <a:rPr lang="en-US" sz="2200" dirty="0" err="1" smtClean="0">
                <a:latin typeface="Sitka Banner" panose="02000505000000020004" pitchFamily="2" charset="0"/>
              </a:rPr>
              <a:t>thước</a:t>
            </a:r>
            <a:r>
              <a:rPr lang="en-US" sz="2200" dirty="0" smtClean="0">
                <a:latin typeface="Sitka Banner" panose="02000505000000020004" pitchFamily="2" charset="0"/>
              </a:rPr>
              <a:t> </a:t>
            </a:r>
            <a:r>
              <a:rPr lang="en-US" sz="2200" dirty="0" err="1" smtClean="0">
                <a:latin typeface="Sitka Banner" panose="02000505000000020004" pitchFamily="2" charset="0"/>
              </a:rPr>
              <a:t>hình</a:t>
            </a:r>
            <a:r>
              <a:rPr lang="en-US" sz="2200" dirty="0" smtClean="0">
                <a:latin typeface="Sitka Banner" panose="02000505000000020004" pitchFamily="2" charset="0"/>
              </a:rPr>
              <a:t> </a:t>
            </a:r>
            <a:r>
              <a:rPr lang="en-US" sz="2200" dirty="0" err="1" smtClean="0">
                <a:latin typeface="Sitka Banner" panose="02000505000000020004" pitchFamily="2" charset="0"/>
              </a:rPr>
              <a:t>ảnh</a:t>
            </a:r>
            <a:r>
              <a:rPr lang="en-US" sz="2200" dirty="0" smtClean="0">
                <a:latin typeface="Sitka Banner" panose="02000505000000020004" pitchFamily="2" charset="0"/>
              </a:rPr>
              <a:t> ban </a:t>
            </a:r>
            <a:r>
              <a:rPr lang="en-US" sz="2200" dirty="0" err="1" smtClean="0">
                <a:latin typeface="Sitka Banner" panose="02000505000000020004" pitchFamily="2" charset="0"/>
              </a:rPr>
              <a:t>đầu</a:t>
            </a:r>
            <a:r>
              <a:rPr lang="en-US" sz="2200" dirty="0" smtClean="0">
                <a:latin typeface="Sitka Banner" panose="02000505000000020004" pitchFamily="2" charset="0"/>
              </a:rPr>
              <a:t>: </a:t>
            </a:r>
            <a:r>
              <a:rPr lang="en-US" sz="2200" b="1" dirty="0" smtClean="0">
                <a:latin typeface="Sitka Banner" panose="02000505000000020004" pitchFamily="2" charset="0"/>
              </a:rPr>
              <a:t>1.66 MB</a:t>
            </a:r>
          </a:p>
          <a:p>
            <a:pPr marL="285750" indent="-285750">
              <a:buFont typeface="Arial" panose="020B0604020202020204" pitchFamily="34" charset="0"/>
              <a:buChar char="•"/>
            </a:pPr>
            <a:r>
              <a:rPr lang="en-US" sz="2200" dirty="0" err="1" smtClean="0">
                <a:latin typeface="Sitka Banner" panose="02000505000000020004" pitchFamily="2" charset="0"/>
              </a:rPr>
              <a:t>Kích</a:t>
            </a:r>
            <a:r>
              <a:rPr lang="en-US" sz="2200" dirty="0" smtClean="0">
                <a:latin typeface="Sitka Banner" panose="02000505000000020004" pitchFamily="2" charset="0"/>
              </a:rPr>
              <a:t> </a:t>
            </a:r>
            <a:r>
              <a:rPr lang="en-US" sz="2200" dirty="0" err="1" smtClean="0">
                <a:latin typeface="Sitka Banner" panose="02000505000000020004" pitchFamily="2" charset="0"/>
              </a:rPr>
              <a:t>thước</a:t>
            </a:r>
            <a:r>
              <a:rPr lang="en-US" sz="2200" dirty="0" smtClean="0">
                <a:latin typeface="Sitka Banner" panose="02000505000000020004" pitchFamily="2" charset="0"/>
              </a:rPr>
              <a:t> file </a:t>
            </a:r>
            <a:r>
              <a:rPr lang="en-US" sz="2200" dirty="0" err="1" smtClean="0">
                <a:latin typeface="Sitka Banner" panose="02000505000000020004" pitchFamily="2" charset="0"/>
              </a:rPr>
              <a:t>nén</a:t>
            </a:r>
            <a:r>
              <a:rPr lang="en-US" sz="2200" dirty="0" smtClean="0">
                <a:latin typeface="Sitka Banner" panose="02000505000000020004" pitchFamily="2" charset="0"/>
              </a:rPr>
              <a:t>: </a:t>
            </a:r>
            <a:r>
              <a:rPr lang="en-US" sz="2200" b="1" dirty="0" smtClean="0">
                <a:latin typeface="Sitka Banner" panose="02000505000000020004" pitchFamily="2" charset="0"/>
              </a:rPr>
              <a:t>161 KB</a:t>
            </a:r>
          </a:p>
          <a:p>
            <a:pPr marL="285750" indent="-285750">
              <a:buFont typeface="Arial" panose="020B0604020202020204" pitchFamily="34" charset="0"/>
              <a:buChar char="•"/>
            </a:pPr>
            <a:r>
              <a:rPr lang="en-US" sz="2200" dirty="0" err="1" smtClean="0">
                <a:latin typeface="Sitka Banner" panose="02000505000000020004" pitchFamily="2" charset="0"/>
              </a:rPr>
              <a:t>Kích</a:t>
            </a:r>
            <a:r>
              <a:rPr lang="en-US" sz="2200" dirty="0" smtClean="0">
                <a:latin typeface="Sitka Banner" panose="02000505000000020004" pitchFamily="2" charset="0"/>
              </a:rPr>
              <a:t> </a:t>
            </a:r>
            <a:r>
              <a:rPr lang="en-US" sz="2200" dirty="0" err="1" smtClean="0">
                <a:latin typeface="Sitka Banner" panose="02000505000000020004" pitchFamily="2" charset="0"/>
              </a:rPr>
              <a:t>thước</a:t>
            </a:r>
            <a:r>
              <a:rPr lang="en-US" sz="2200" dirty="0" smtClean="0">
                <a:latin typeface="Sitka Banner" panose="02000505000000020004" pitchFamily="2" charset="0"/>
              </a:rPr>
              <a:t> </a:t>
            </a:r>
            <a:r>
              <a:rPr lang="en-US" sz="2200" dirty="0" err="1" smtClean="0">
                <a:latin typeface="Sitka Banner" panose="02000505000000020004" pitchFamily="2" charset="0"/>
              </a:rPr>
              <a:t>ảnh</a:t>
            </a:r>
            <a:r>
              <a:rPr lang="en-US" sz="2200" dirty="0" smtClean="0">
                <a:latin typeface="Sitka Banner" panose="02000505000000020004" pitchFamily="2" charset="0"/>
              </a:rPr>
              <a:t> </a:t>
            </a:r>
            <a:r>
              <a:rPr lang="en-US" sz="2200" dirty="0" err="1" smtClean="0">
                <a:latin typeface="Sitka Banner" panose="02000505000000020004" pitchFamily="2" charset="0"/>
              </a:rPr>
              <a:t>giải</a:t>
            </a:r>
            <a:r>
              <a:rPr lang="en-US" sz="2200" dirty="0" smtClean="0">
                <a:latin typeface="Sitka Banner" panose="02000505000000020004" pitchFamily="2" charset="0"/>
              </a:rPr>
              <a:t> </a:t>
            </a:r>
            <a:r>
              <a:rPr lang="en-US" sz="2200" dirty="0" err="1" smtClean="0">
                <a:latin typeface="Sitka Banner" panose="02000505000000020004" pitchFamily="2" charset="0"/>
              </a:rPr>
              <a:t>nén</a:t>
            </a:r>
            <a:r>
              <a:rPr lang="en-US" sz="2200" dirty="0" smtClean="0">
                <a:latin typeface="Sitka Banner" panose="02000505000000020004" pitchFamily="2" charset="0"/>
              </a:rPr>
              <a:t>: </a:t>
            </a:r>
            <a:r>
              <a:rPr lang="en-US" sz="2200" b="1" dirty="0" err="1" smtClean="0">
                <a:latin typeface="Sitka Banner" panose="02000505000000020004" pitchFamily="2" charset="0"/>
              </a:rPr>
              <a:t>1.66MB</a:t>
            </a:r>
            <a:endParaRPr lang="en-US" sz="2200" b="1" dirty="0" smtClean="0">
              <a:latin typeface="Sitka Banner" panose="02000505000000020004" pitchFamily="2" charset="0"/>
            </a:endParaRPr>
          </a:p>
          <a:p>
            <a:pPr marL="285750" indent="-285750">
              <a:buFont typeface="Arial" panose="020B0604020202020204" pitchFamily="34" charset="0"/>
              <a:buChar char="•"/>
            </a:pPr>
            <a:r>
              <a:rPr lang="en-US" sz="2200" dirty="0" err="1" smtClean="0">
                <a:latin typeface="Sitka Banner" panose="02000505000000020004" pitchFamily="2" charset="0"/>
              </a:rPr>
              <a:t>Tỉ</a:t>
            </a:r>
            <a:r>
              <a:rPr lang="en-US" sz="2200" dirty="0" smtClean="0">
                <a:latin typeface="Sitka Banner" panose="02000505000000020004" pitchFamily="2" charset="0"/>
              </a:rPr>
              <a:t> </a:t>
            </a:r>
            <a:r>
              <a:rPr lang="en-US" sz="2200" dirty="0" err="1" smtClean="0">
                <a:latin typeface="Sitka Banner" panose="02000505000000020004" pitchFamily="2" charset="0"/>
              </a:rPr>
              <a:t>số</a:t>
            </a:r>
            <a:r>
              <a:rPr lang="en-US" sz="2200" dirty="0" smtClean="0">
                <a:latin typeface="Sitka Banner" panose="02000505000000020004" pitchFamily="2" charset="0"/>
              </a:rPr>
              <a:t> </a:t>
            </a:r>
            <a:r>
              <a:rPr lang="en-US" sz="2200" dirty="0" err="1" smtClean="0">
                <a:latin typeface="Sitka Banner" panose="02000505000000020004" pitchFamily="2" charset="0"/>
              </a:rPr>
              <a:t>nén</a:t>
            </a:r>
            <a:r>
              <a:rPr lang="en-US" sz="2200" dirty="0" smtClean="0">
                <a:latin typeface="Sitka Banner" panose="02000505000000020004" pitchFamily="2" charset="0"/>
              </a:rPr>
              <a:t>: </a:t>
            </a:r>
            <a:r>
              <a:rPr lang="en-US" sz="2200" b="1" dirty="0" smtClean="0">
                <a:latin typeface="Sitka Banner" panose="02000505000000020004" pitchFamily="2" charset="0"/>
              </a:rPr>
              <a:t>0.09</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2387" y="1318984"/>
            <a:ext cx="1929547" cy="2306044"/>
          </a:xfrm>
          <a:prstGeom prst="rect">
            <a:avLst/>
          </a:prstGeom>
        </p:spPr>
      </p:pic>
      <p:sp>
        <p:nvSpPr>
          <p:cNvPr id="16" name="TextBox 15"/>
          <p:cNvSpPr txBox="1"/>
          <p:nvPr/>
        </p:nvSpPr>
        <p:spPr>
          <a:xfrm>
            <a:off x="8555195" y="849086"/>
            <a:ext cx="2983930" cy="369332"/>
          </a:xfrm>
          <a:prstGeom prst="rect">
            <a:avLst/>
          </a:prstGeom>
          <a:noFill/>
        </p:spPr>
        <p:txBody>
          <a:bodyPr wrap="square" rtlCol="0">
            <a:spAutoFit/>
          </a:bodyPr>
          <a:lstStyle/>
          <a:p>
            <a:pPr algn="ctr"/>
            <a:r>
              <a:rPr lang="en-US" b="1" dirty="0" err="1" smtClean="0">
                <a:latin typeface="Sitka Banner" panose="02000505000000020004" pitchFamily="2" charset="0"/>
              </a:rPr>
              <a:t>Ảnh</a:t>
            </a:r>
            <a:r>
              <a:rPr lang="en-US" b="1" dirty="0" smtClean="0">
                <a:latin typeface="Sitka Banner" panose="02000505000000020004" pitchFamily="2" charset="0"/>
              </a:rPr>
              <a:t> </a:t>
            </a:r>
            <a:r>
              <a:rPr lang="en-US" b="1" dirty="0" err="1" smtClean="0">
                <a:latin typeface="Sitka Banner" panose="02000505000000020004" pitchFamily="2" charset="0"/>
              </a:rPr>
              <a:t>đã</a:t>
            </a:r>
            <a:r>
              <a:rPr lang="en-US" b="1" dirty="0" smtClean="0">
                <a:latin typeface="Sitka Banner" panose="02000505000000020004" pitchFamily="2" charset="0"/>
              </a:rPr>
              <a:t> </a:t>
            </a:r>
            <a:r>
              <a:rPr lang="en-US" b="1" dirty="0" err="1" smtClean="0">
                <a:latin typeface="Sitka Banner" panose="02000505000000020004" pitchFamily="2" charset="0"/>
              </a:rPr>
              <a:t>giải</a:t>
            </a:r>
            <a:r>
              <a:rPr lang="en-US" b="1" dirty="0" smtClean="0">
                <a:latin typeface="Sitka Banner" panose="02000505000000020004" pitchFamily="2" charset="0"/>
              </a:rPr>
              <a:t> </a:t>
            </a:r>
            <a:r>
              <a:rPr lang="en-US" b="1" dirty="0" err="1" smtClean="0">
                <a:latin typeface="Sitka Banner" panose="02000505000000020004" pitchFamily="2" charset="0"/>
              </a:rPr>
              <a:t>nén</a:t>
            </a:r>
            <a:endParaRPr lang="en-US" b="1" dirty="0">
              <a:latin typeface="Sitka Banner" panose="02000505000000020004" pitchFamily="2" charset="0"/>
            </a:endParaRPr>
          </a:p>
        </p:txBody>
      </p:sp>
    </p:spTree>
    <p:extLst>
      <p:ext uri="{BB962C8B-B14F-4D97-AF65-F5344CB8AC3E}">
        <p14:creationId xmlns:p14="http://schemas.microsoft.com/office/powerpoint/2010/main" val="13226268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49086"/>
            <a:ext cx="12192000" cy="6008913"/>
          </a:xfrm>
        </p:spPr>
        <p:txBody>
          <a:bodyPr>
            <a:normAutofit/>
          </a:bodyPr>
          <a:lstStyle/>
          <a:p>
            <a:pPr marL="0" indent="0" algn="ctr">
              <a:buNone/>
            </a:pPr>
            <a:r>
              <a:rPr lang="en-US" sz="2400" dirty="0" err="1" smtClean="0">
                <a:latin typeface="Sitka Banner" panose="02000505000000020004" pitchFamily="2" charset="0"/>
              </a:rPr>
              <a:t>Thực</a:t>
            </a:r>
            <a:r>
              <a:rPr lang="en-US" sz="2400" dirty="0" smtClean="0">
                <a:latin typeface="Sitka Banner" panose="02000505000000020004" pitchFamily="2" charset="0"/>
              </a:rPr>
              <a:t> </a:t>
            </a:r>
            <a:r>
              <a:rPr lang="en-US" sz="2400" dirty="0" err="1" smtClean="0">
                <a:latin typeface="Sitka Banner" panose="02000505000000020004" pitchFamily="2" charset="0"/>
              </a:rPr>
              <a:t>nghiệm</a:t>
            </a:r>
            <a:r>
              <a:rPr lang="en-US" sz="2400" dirty="0" smtClean="0">
                <a:latin typeface="Sitka Banner" panose="02000505000000020004" pitchFamily="2" charset="0"/>
              </a:rPr>
              <a:t> 2: </a:t>
            </a:r>
            <a:r>
              <a:rPr lang="en-US" sz="2400" dirty="0" err="1" smtClean="0">
                <a:latin typeface="Sitka Banner" panose="02000505000000020004" pitchFamily="2" charset="0"/>
              </a:rPr>
              <a:t>Ảnh</a:t>
            </a:r>
            <a:r>
              <a:rPr lang="en-US" sz="2400" dirty="0" smtClean="0">
                <a:latin typeface="Sitka Banner" panose="02000505000000020004" pitchFamily="2" charset="0"/>
              </a:rPr>
              <a:t> </a:t>
            </a:r>
            <a:r>
              <a:rPr lang="en-US" sz="2400" dirty="0" err="1" smtClean="0">
                <a:latin typeface="Sitka Banner" panose="02000505000000020004" pitchFamily="2" charset="0"/>
              </a:rPr>
              <a:t>có</a:t>
            </a:r>
            <a:r>
              <a:rPr lang="en-US" sz="2400" dirty="0" smtClean="0">
                <a:latin typeface="Sitka Banner" panose="02000505000000020004" pitchFamily="2" charset="0"/>
              </a:rPr>
              <a:t> </a:t>
            </a:r>
            <a:r>
              <a:rPr lang="en-US" sz="2400" dirty="0" err="1" smtClean="0">
                <a:latin typeface="Sitka Banner" panose="02000505000000020004" pitchFamily="2" charset="0"/>
              </a:rPr>
              <a:t>màu</a:t>
            </a:r>
            <a:r>
              <a:rPr lang="en-US" sz="2400" dirty="0" smtClean="0">
                <a:latin typeface="Sitka Banner" panose="02000505000000020004" pitchFamily="2" charset="0"/>
              </a:rPr>
              <a:t> </a:t>
            </a:r>
            <a:r>
              <a:rPr lang="en-US" sz="2400" dirty="0" err="1" smtClean="0">
                <a:latin typeface="Sitka Banner" panose="02000505000000020004" pitchFamily="2" charset="0"/>
              </a:rPr>
              <a:t>đơn</a:t>
            </a:r>
            <a:r>
              <a:rPr lang="en-US" sz="2400" dirty="0" smtClean="0">
                <a:latin typeface="Sitka Banner" panose="02000505000000020004" pitchFamily="2" charset="0"/>
              </a:rPr>
              <a:t> </a:t>
            </a:r>
            <a:r>
              <a:rPr lang="en-US" sz="2400" dirty="0" err="1" smtClean="0">
                <a:latin typeface="Sitka Banner" panose="02000505000000020004" pitchFamily="2" charset="0"/>
              </a:rPr>
              <a:t>giản</a:t>
            </a:r>
            <a:r>
              <a:rPr lang="en-US" sz="2400" dirty="0">
                <a:latin typeface="Sitka Banner" panose="02000505000000020004" pitchFamily="2" charset="0"/>
              </a:rPr>
              <a:t> </a:t>
            </a:r>
            <a:r>
              <a:rPr lang="en-US" sz="2400" dirty="0" err="1" smtClean="0">
                <a:latin typeface="Sitka Banner" panose="02000505000000020004" pitchFamily="2" charset="0"/>
              </a:rPr>
              <a:t>vẽ</a:t>
            </a:r>
            <a:r>
              <a:rPr lang="en-US" sz="2400" dirty="0" smtClean="0">
                <a:latin typeface="Sitka Banner" panose="02000505000000020004" pitchFamily="2" charset="0"/>
              </a:rPr>
              <a:t> </a:t>
            </a:r>
            <a:r>
              <a:rPr lang="en-US" sz="2400" dirty="0" err="1" smtClean="0">
                <a:latin typeface="Sitka Banner" panose="02000505000000020004" pitchFamily="2" charset="0"/>
              </a:rPr>
              <a:t>bằng</a:t>
            </a:r>
            <a:r>
              <a:rPr lang="en-US" sz="2400" dirty="0" smtClean="0">
                <a:latin typeface="Sitka Banner" panose="02000505000000020004" pitchFamily="2" charset="0"/>
              </a:rPr>
              <a:t> pixel.</a:t>
            </a:r>
          </a:p>
          <a:p>
            <a:pPr marL="0" indent="0">
              <a:buNone/>
            </a:pPr>
            <a:endParaRPr lang="en-US" sz="2400" dirty="0">
              <a:latin typeface="Sitka Banner" panose="02000505000000020004" pitchFamily="2" charset="0"/>
            </a:endParaRPr>
          </a:p>
        </p:txBody>
      </p:sp>
      <p:sp>
        <p:nvSpPr>
          <p:cNvPr id="5"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II.2</a:t>
            </a:r>
            <a:r>
              <a:rPr lang="en-US" dirty="0" smtClean="0">
                <a:latin typeface="Sitka Banner" panose="02000505000000020004" pitchFamily="2" charset="0"/>
              </a:rPr>
              <a:t>. </a:t>
            </a:r>
            <a:r>
              <a:rPr lang="en-US" dirty="0" err="1" smtClean="0">
                <a:latin typeface="Sitka Banner" panose="02000505000000020004" pitchFamily="2" charset="0"/>
              </a:rPr>
              <a:t>Thực</a:t>
            </a:r>
            <a:r>
              <a:rPr lang="en-US" dirty="0" smtClean="0">
                <a:latin typeface="Sitka Banner" panose="02000505000000020004" pitchFamily="2" charset="0"/>
              </a:rPr>
              <a:t> </a:t>
            </a:r>
            <a:r>
              <a:rPr lang="en-US" dirty="0" err="1" smtClean="0">
                <a:latin typeface="Sitka Banner" panose="02000505000000020004" pitchFamily="2" charset="0"/>
              </a:rPr>
              <a:t>nghiệm</a:t>
            </a:r>
            <a:r>
              <a:rPr lang="en-US" dirty="0" smtClean="0">
                <a:latin typeface="Sitka Banner" panose="02000505000000020004" pitchFamily="2" charset="0"/>
              </a:rPr>
              <a:t> </a:t>
            </a:r>
            <a:r>
              <a:rPr lang="en-US" dirty="0" err="1" smtClean="0">
                <a:latin typeface="Sitka Banner" panose="02000505000000020004" pitchFamily="2" charset="0"/>
              </a:rPr>
              <a:t>trên</a:t>
            </a:r>
            <a:r>
              <a:rPr lang="en-US" dirty="0" smtClean="0">
                <a:latin typeface="Sitka Banner" panose="02000505000000020004" pitchFamily="2" charset="0"/>
              </a:rPr>
              <a:t> </a:t>
            </a:r>
            <a:r>
              <a:rPr lang="en-US" dirty="0" err="1" smtClean="0">
                <a:latin typeface="Sitka Banner" panose="02000505000000020004" pitchFamily="2" charset="0"/>
              </a:rPr>
              <a:t>hình</a:t>
            </a:r>
            <a:r>
              <a:rPr lang="en-US" dirty="0" smtClean="0">
                <a:latin typeface="Sitka Banner" panose="02000505000000020004" pitchFamily="2" charset="0"/>
              </a:rPr>
              <a:t> </a:t>
            </a:r>
            <a:r>
              <a:rPr lang="en-US" dirty="0" err="1" smtClean="0">
                <a:latin typeface="Sitka Banner" panose="02000505000000020004" pitchFamily="2" charset="0"/>
              </a:rPr>
              <a:t>ảnh</a:t>
            </a:r>
            <a:endParaRPr lang="en-US" dirty="0">
              <a:latin typeface="Sitka Banner" panose="02000505000000020004"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305" y="1974110"/>
            <a:ext cx="2869000" cy="21517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046" y="1974110"/>
            <a:ext cx="2151750" cy="215175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4537" y="1974110"/>
            <a:ext cx="3442800" cy="2151750"/>
          </a:xfrm>
          <a:prstGeom prst="rect">
            <a:avLst/>
          </a:prstGeom>
        </p:spPr>
      </p:pic>
      <p:sp>
        <p:nvSpPr>
          <p:cNvPr id="7" name="TextBox 6"/>
          <p:cNvSpPr txBox="1"/>
          <p:nvPr/>
        </p:nvSpPr>
        <p:spPr>
          <a:xfrm>
            <a:off x="345316" y="4717311"/>
            <a:ext cx="3354978" cy="1323439"/>
          </a:xfrm>
          <a:prstGeom prst="rect">
            <a:avLst/>
          </a:prstGeom>
          <a:noFill/>
        </p:spPr>
        <p:txBody>
          <a:bodyPr wrap="square" rtlCol="0">
            <a:spAutoFit/>
          </a:bodyPr>
          <a:lstStyle/>
          <a:p>
            <a:pPr algn="ctr"/>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a:t>
            </a:r>
            <a:r>
              <a:rPr lang="en-US" sz="2000" dirty="0" err="1" smtClean="0">
                <a:latin typeface="Sitka Banner" panose="02000505000000020004" pitchFamily="2" charset="0"/>
              </a:rPr>
              <a:t>ảnh</a:t>
            </a:r>
            <a:r>
              <a:rPr lang="en-US" sz="2000" dirty="0" smtClean="0">
                <a:latin typeface="Sitka Banner" panose="02000505000000020004" pitchFamily="2" charset="0"/>
              </a:rPr>
              <a:t>: 1.37 MB</a:t>
            </a:r>
          </a:p>
          <a:p>
            <a:pPr algn="ctr"/>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file </a:t>
            </a:r>
            <a:r>
              <a:rPr lang="en-US" sz="2000" dirty="0" err="1" smtClean="0">
                <a:latin typeface="Sitka Banner" panose="02000505000000020004" pitchFamily="2" charset="0"/>
              </a:rPr>
              <a:t>nén</a:t>
            </a:r>
            <a:r>
              <a:rPr lang="en-US" sz="2000" dirty="0" smtClean="0">
                <a:latin typeface="Sitka Banner" panose="02000505000000020004" pitchFamily="2" charset="0"/>
              </a:rPr>
              <a:t>: 188 KB</a:t>
            </a:r>
          </a:p>
          <a:p>
            <a:pPr algn="ctr"/>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a:t>
            </a:r>
            <a:r>
              <a:rPr lang="en-US" sz="2000" dirty="0" err="1" smtClean="0">
                <a:latin typeface="Sitka Banner" panose="02000505000000020004" pitchFamily="2" charset="0"/>
              </a:rPr>
              <a:t>ảnh</a:t>
            </a:r>
            <a:r>
              <a:rPr lang="en-US" sz="2000" dirty="0" smtClean="0">
                <a:latin typeface="Sitka Banner" panose="02000505000000020004" pitchFamily="2" charset="0"/>
              </a:rPr>
              <a:t> </a:t>
            </a:r>
            <a:r>
              <a:rPr lang="en-US" sz="2000" dirty="0" err="1" smtClean="0">
                <a:latin typeface="Sitka Banner" panose="02000505000000020004" pitchFamily="2" charset="0"/>
              </a:rPr>
              <a:t>giải</a:t>
            </a:r>
            <a:r>
              <a:rPr lang="en-US" sz="2000" dirty="0" smtClean="0">
                <a:latin typeface="Sitka Banner" panose="02000505000000020004" pitchFamily="2" charset="0"/>
              </a:rPr>
              <a:t> </a:t>
            </a:r>
            <a:r>
              <a:rPr lang="en-US" sz="2000" dirty="0" err="1" smtClean="0">
                <a:latin typeface="Sitka Banner" panose="02000505000000020004" pitchFamily="2" charset="0"/>
              </a:rPr>
              <a:t>nén</a:t>
            </a:r>
            <a:r>
              <a:rPr lang="en-US" sz="2000" dirty="0" smtClean="0">
                <a:latin typeface="Sitka Banner" panose="02000505000000020004" pitchFamily="2" charset="0"/>
              </a:rPr>
              <a:t>: </a:t>
            </a:r>
            <a:r>
              <a:rPr lang="en-US" sz="2000" dirty="0" err="1" smtClean="0">
                <a:latin typeface="Sitka Banner" panose="02000505000000020004" pitchFamily="2" charset="0"/>
              </a:rPr>
              <a:t>1.37MB</a:t>
            </a:r>
            <a:endParaRPr lang="en-US" sz="2000" dirty="0" smtClean="0">
              <a:latin typeface="Sitka Banner" panose="02000505000000020004" pitchFamily="2" charset="0"/>
            </a:endParaRPr>
          </a:p>
          <a:p>
            <a:pPr algn="ctr"/>
            <a:r>
              <a:rPr lang="en-US" sz="2000" dirty="0" err="1" smtClean="0">
                <a:latin typeface="Sitka Banner" panose="02000505000000020004" pitchFamily="2" charset="0"/>
              </a:rPr>
              <a:t>Tỉ</a:t>
            </a:r>
            <a:r>
              <a:rPr lang="en-US" sz="2000" dirty="0" smtClean="0">
                <a:latin typeface="Sitka Banner" panose="02000505000000020004" pitchFamily="2" charset="0"/>
              </a:rPr>
              <a:t> </a:t>
            </a:r>
            <a:r>
              <a:rPr lang="en-US" sz="2000" dirty="0" err="1" smtClean="0">
                <a:latin typeface="Sitka Banner" panose="02000505000000020004" pitchFamily="2" charset="0"/>
              </a:rPr>
              <a:t>số</a:t>
            </a:r>
            <a:r>
              <a:rPr lang="en-US" sz="2000" dirty="0" smtClean="0">
                <a:latin typeface="Sitka Banner" panose="02000505000000020004" pitchFamily="2" charset="0"/>
              </a:rPr>
              <a:t> </a:t>
            </a:r>
            <a:r>
              <a:rPr lang="en-US" sz="2000" dirty="0" err="1" smtClean="0">
                <a:latin typeface="Sitka Banner" panose="02000505000000020004" pitchFamily="2" charset="0"/>
              </a:rPr>
              <a:t>nén</a:t>
            </a:r>
            <a:r>
              <a:rPr lang="en-US" sz="2000" dirty="0" smtClean="0">
                <a:latin typeface="Sitka Banner" panose="02000505000000020004" pitchFamily="2" charset="0"/>
              </a:rPr>
              <a:t>: 0.13</a:t>
            </a:r>
            <a:endParaRPr lang="en-US" sz="2000" dirty="0">
              <a:latin typeface="Sitka Banner" panose="02000505000000020004" pitchFamily="2" charset="0"/>
            </a:endParaRPr>
          </a:p>
        </p:txBody>
      </p:sp>
      <p:sp>
        <p:nvSpPr>
          <p:cNvPr id="8" name="TextBox 7"/>
          <p:cNvSpPr txBox="1"/>
          <p:nvPr/>
        </p:nvSpPr>
        <p:spPr>
          <a:xfrm>
            <a:off x="4405448" y="4717311"/>
            <a:ext cx="3354978" cy="1323439"/>
          </a:xfrm>
          <a:prstGeom prst="rect">
            <a:avLst/>
          </a:prstGeom>
          <a:noFill/>
        </p:spPr>
        <p:txBody>
          <a:bodyPr wrap="square" rtlCol="0">
            <a:spAutoFit/>
          </a:bodyPr>
          <a:lstStyle/>
          <a:p>
            <a:pPr algn="ctr"/>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a:t>
            </a:r>
            <a:r>
              <a:rPr lang="en-US" sz="2000" dirty="0" err="1" smtClean="0">
                <a:latin typeface="Sitka Banner" panose="02000505000000020004" pitchFamily="2" charset="0"/>
              </a:rPr>
              <a:t>ảnh</a:t>
            </a:r>
            <a:r>
              <a:rPr lang="en-US" sz="2000" dirty="0" smtClean="0">
                <a:latin typeface="Sitka Banner" panose="02000505000000020004" pitchFamily="2" charset="0"/>
              </a:rPr>
              <a:t>: 732 </a:t>
            </a:r>
            <a:r>
              <a:rPr lang="en-US" sz="2000" dirty="0">
                <a:latin typeface="Sitka Banner" panose="02000505000000020004" pitchFamily="2" charset="0"/>
              </a:rPr>
              <a:t>K</a:t>
            </a:r>
            <a:r>
              <a:rPr lang="en-US" sz="2000" dirty="0" smtClean="0">
                <a:latin typeface="Sitka Banner" panose="02000505000000020004" pitchFamily="2" charset="0"/>
              </a:rPr>
              <a:t>B</a:t>
            </a:r>
          </a:p>
          <a:p>
            <a:pPr algn="ctr"/>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file </a:t>
            </a:r>
            <a:r>
              <a:rPr lang="en-US" sz="2000" dirty="0" err="1" smtClean="0">
                <a:latin typeface="Sitka Banner" panose="02000505000000020004" pitchFamily="2" charset="0"/>
              </a:rPr>
              <a:t>nén</a:t>
            </a:r>
            <a:r>
              <a:rPr lang="en-US" sz="2000" dirty="0" smtClean="0">
                <a:latin typeface="Sitka Banner" panose="02000505000000020004" pitchFamily="2" charset="0"/>
              </a:rPr>
              <a:t>: 167 KB</a:t>
            </a:r>
          </a:p>
          <a:p>
            <a:pPr algn="ctr"/>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a:t>
            </a:r>
            <a:r>
              <a:rPr lang="en-US" sz="2000" dirty="0" err="1" smtClean="0">
                <a:latin typeface="Sitka Banner" panose="02000505000000020004" pitchFamily="2" charset="0"/>
              </a:rPr>
              <a:t>ảnh</a:t>
            </a:r>
            <a:r>
              <a:rPr lang="en-US" sz="2000" dirty="0" smtClean="0">
                <a:latin typeface="Sitka Banner" panose="02000505000000020004" pitchFamily="2" charset="0"/>
              </a:rPr>
              <a:t> </a:t>
            </a:r>
            <a:r>
              <a:rPr lang="en-US" sz="2000" dirty="0" err="1" smtClean="0">
                <a:latin typeface="Sitka Banner" panose="02000505000000020004" pitchFamily="2" charset="0"/>
              </a:rPr>
              <a:t>giải</a:t>
            </a:r>
            <a:r>
              <a:rPr lang="en-US" sz="2000" dirty="0" smtClean="0">
                <a:latin typeface="Sitka Banner" panose="02000505000000020004" pitchFamily="2" charset="0"/>
              </a:rPr>
              <a:t> </a:t>
            </a:r>
            <a:r>
              <a:rPr lang="en-US" sz="2000" dirty="0" err="1" smtClean="0">
                <a:latin typeface="Sitka Banner" panose="02000505000000020004" pitchFamily="2" charset="0"/>
              </a:rPr>
              <a:t>nén</a:t>
            </a:r>
            <a:r>
              <a:rPr lang="en-US" sz="2000" dirty="0" smtClean="0">
                <a:latin typeface="Sitka Banner" panose="02000505000000020004" pitchFamily="2" charset="0"/>
              </a:rPr>
              <a:t>: </a:t>
            </a:r>
            <a:r>
              <a:rPr lang="en-US" sz="2000" dirty="0" err="1" smtClean="0">
                <a:latin typeface="Sitka Banner" panose="02000505000000020004" pitchFamily="2" charset="0"/>
              </a:rPr>
              <a:t>732KB</a:t>
            </a:r>
            <a:endParaRPr lang="en-US" sz="2000" dirty="0" smtClean="0">
              <a:latin typeface="Sitka Banner" panose="02000505000000020004" pitchFamily="2" charset="0"/>
            </a:endParaRPr>
          </a:p>
          <a:p>
            <a:pPr algn="ctr"/>
            <a:r>
              <a:rPr lang="en-US" sz="2000" dirty="0" err="1" smtClean="0">
                <a:latin typeface="Sitka Banner" panose="02000505000000020004" pitchFamily="2" charset="0"/>
              </a:rPr>
              <a:t>Tỉ</a:t>
            </a:r>
            <a:r>
              <a:rPr lang="en-US" sz="2000" dirty="0" smtClean="0">
                <a:latin typeface="Sitka Banner" panose="02000505000000020004" pitchFamily="2" charset="0"/>
              </a:rPr>
              <a:t> </a:t>
            </a:r>
            <a:r>
              <a:rPr lang="en-US" sz="2000" dirty="0" err="1" smtClean="0">
                <a:latin typeface="Sitka Banner" panose="02000505000000020004" pitchFamily="2" charset="0"/>
              </a:rPr>
              <a:t>số</a:t>
            </a:r>
            <a:r>
              <a:rPr lang="en-US" sz="2000" dirty="0" smtClean="0">
                <a:latin typeface="Sitka Banner" panose="02000505000000020004" pitchFamily="2" charset="0"/>
              </a:rPr>
              <a:t> </a:t>
            </a:r>
            <a:r>
              <a:rPr lang="en-US" sz="2000" dirty="0" err="1" smtClean="0">
                <a:latin typeface="Sitka Banner" panose="02000505000000020004" pitchFamily="2" charset="0"/>
              </a:rPr>
              <a:t>nén</a:t>
            </a:r>
            <a:r>
              <a:rPr lang="en-US" sz="2000" dirty="0" smtClean="0">
                <a:latin typeface="Sitka Banner" panose="02000505000000020004" pitchFamily="2" charset="0"/>
              </a:rPr>
              <a:t>: 0.22</a:t>
            </a:r>
            <a:endParaRPr lang="en-US" sz="2000" dirty="0">
              <a:latin typeface="Sitka Banner" panose="02000505000000020004" pitchFamily="2" charset="0"/>
            </a:endParaRPr>
          </a:p>
        </p:txBody>
      </p:sp>
      <p:sp>
        <p:nvSpPr>
          <p:cNvPr id="9" name="TextBox 8"/>
          <p:cNvSpPr txBox="1"/>
          <p:nvPr/>
        </p:nvSpPr>
        <p:spPr>
          <a:xfrm>
            <a:off x="8148447" y="4717310"/>
            <a:ext cx="3398889" cy="1323439"/>
          </a:xfrm>
          <a:prstGeom prst="rect">
            <a:avLst/>
          </a:prstGeom>
          <a:noFill/>
        </p:spPr>
        <p:txBody>
          <a:bodyPr wrap="square" rtlCol="0">
            <a:spAutoFit/>
          </a:bodyPr>
          <a:lstStyle/>
          <a:p>
            <a:pPr algn="ctr"/>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a:t>
            </a:r>
            <a:r>
              <a:rPr lang="en-US" sz="2000" dirty="0" err="1" smtClean="0">
                <a:latin typeface="Sitka Banner" panose="02000505000000020004" pitchFamily="2" charset="0"/>
              </a:rPr>
              <a:t>ảnh</a:t>
            </a:r>
            <a:r>
              <a:rPr lang="en-US" sz="2000" dirty="0" smtClean="0">
                <a:latin typeface="Sitka Banner" panose="02000505000000020004" pitchFamily="2" charset="0"/>
              </a:rPr>
              <a:t>: 46.8 MB</a:t>
            </a:r>
          </a:p>
          <a:p>
            <a:pPr algn="ctr"/>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file </a:t>
            </a:r>
            <a:r>
              <a:rPr lang="en-US" sz="2000" dirty="0" err="1" smtClean="0">
                <a:latin typeface="Sitka Banner" panose="02000505000000020004" pitchFamily="2" charset="0"/>
              </a:rPr>
              <a:t>nén</a:t>
            </a:r>
            <a:r>
              <a:rPr lang="en-US" sz="2000" dirty="0" smtClean="0">
                <a:latin typeface="Sitka Banner" panose="02000505000000020004" pitchFamily="2" charset="0"/>
              </a:rPr>
              <a:t>: 5.62 MB</a:t>
            </a:r>
          </a:p>
          <a:p>
            <a:pPr algn="ctr"/>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a:t>
            </a:r>
            <a:r>
              <a:rPr lang="en-US" sz="2000" dirty="0" err="1" smtClean="0">
                <a:latin typeface="Sitka Banner" panose="02000505000000020004" pitchFamily="2" charset="0"/>
              </a:rPr>
              <a:t>ảnh</a:t>
            </a:r>
            <a:r>
              <a:rPr lang="en-US" sz="2000" dirty="0" smtClean="0">
                <a:latin typeface="Sitka Banner" panose="02000505000000020004" pitchFamily="2" charset="0"/>
              </a:rPr>
              <a:t> </a:t>
            </a:r>
            <a:r>
              <a:rPr lang="en-US" sz="2000" dirty="0" err="1" smtClean="0">
                <a:latin typeface="Sitka Banner" panose="02000505000000020004" pitchFamily="2" charset="0"/>
              </a:rPr>
              <a:t>giải</a:t>
            </a:r>
            <a:r>
              <a:rPr lang="en-US" sz="2000" dirty="0" smtClean="0">
                <a:latin typeface="Sitka Banner" panose="02000505000000020004" pitchFamily="2" charset="0"/>
              </a:rPr>
              <a:t> </a:t>
            </a:r>
            <a:r>
              <a:rPr lang="en-US" sz="2000" dirty="0" err="1" smtClean="0">
                <a:latin typeface="Sitka Banner" panose="02000505000000020004" pitchFamily="2" charset="0"/>
              </a:rPr>
              <a:t>nén</a:t>
            </a:r>
            <a:r>
              <a:rPr lang="en-US" sz="2000" dirty="0" smtClean="0">
                <a:latin typeface="Sitka Banner" panose="02000505000000020004" pitchFamily="2" charset="0"/>
              </a:rPr>
              <a:t>: </a:t>
            </a:r>
            <a:r>
              <a:rPr lang="en-US" sz="2000" dirty="0" err="1" smtClean="0">
                <a:latin typeface="Sitka Banner" panose="02000505000000020004" pitchFamily="2" charset="0"/>
              </a:rPr>
              <a:t>46.8MB</a:t>
            </a:r>
            <a:endParaRPr lang="en-US" sz="2000" dirty="0" smtClean="0">
              <a:latin typeface="Sitka Banner" panose="02000505000000020004" pitchFamily="2" charset="0"/>
            </a:endParaRPr>
          </a:p>
          <a:p>
            <a:pPr algn="ctr"/>
            <a:r>
              <a:rPr lang="en-US" sz="2000" dirty="0" err="1" smtClean="0">
                <a:latin typeface="Sitka Banner" panose="02000505000000020004" pitchFamily="2" charset="0"/>
              </a:rPr>
              <a:t>Tỉ</a:t>
            </a:r>
            <a:r>
              <a:rPr lang="en-US" sz="2000" dirty="0" smtClean="0">
                <a:latin typeface="Sitka Banner" panose="02000505000000020004" pitchFamily="2" charset="0"/>
              </a:rPr>
              <a:t> </a:t>
            </a:r>
            <a:r>
              <a:rPr lang="en-US" sz="2000" dirty="0" err="1" smtClean="0">
                <a:latin typeface="Sitka Banner" panose="02000505000000020004" pitchFamily="2" charset="0"/>
              </a:rPr>
              <a:t>số</a:t>
            </a:r>
            <a:r>
              <a:rPr lang="en-US" sz="2000" dirty="0" smtClean="0">
                <a:latin typeface="Sitka Banner" panose="02000505000000020004" pitchFamily="2" charset="0"/>
              </a:rPr>
              <a:t> </a:t>
            </a:r>
            <a:r>
              <a:rPr lang="en-US" sz="2000" dirty="0" err="1" smtClean="0">
                <a:latin typeface="Sitka Banner" panose="02000505000000020004" pitchFamily="2" charset="0"/>
              </a:rPr>
              <a:t>nén</a:t>
            </a:r>
            <a:r>
              <a:rPr lang="en-US" sz="2000" dirty="0" smtClean="0">
                <a:latin typeface="Sitka Banner" panose="02000505000000020004" pitchFamily="2" charset="0"/>
              </a:rPr>
              <a:t>: 0.12</a:t>
            </a:r>
            <a:endParaRPr lang="en-US" sz="2000" dirty="0">
              <a:latin typeface="Sitka Banner" panose="02000505000000020004" pitchFamily="2" charset="0"/>
            </a:endParaRPr>
          </a:p>
        </p:txBody>
      </p:sp>
    </p:spTree>
    <p:extLst>
      <p:ext uri="{BB962C8B-B14F-4D97-AF65-F5344CB8AC3E}">
        <p14:creationId xmlns:p14="http://schemas.microsoft.com/office/powerpoint/2010/main" val="543962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49086"/>
            <a:ext cx="12192000" cy="6008913"/>
          </a:xfrm>
        </p:spPr>
        <p:txBody>
          <a:bodyPr>
            <a:normAutofit/>
          </a:bodyPr>
          <a:lstStyle/>
          <a:p>
            <a:pPr marL="0" indent="0" algn="ctr">
              <a:buNone/>
            </a:pPr>
            <a:r>
              <a:rPr lang="en-US" sz="2400" dirty="0" err="1" smtClean="0">
                <a:latin typeface="Sitka Banner" panose="02000505000000020004" pitchFamily="2" charset="0"/>
              </a:rPr>
              <a:t>Thực</a:t>
            </a:r>
            <a:r>
              <a:rPr lang="en-US" sz="2400" dirty="0" smtClean="0">
                <a:latin typeface="Sitka Banner" panose="02000505000000020004" pitchFamily="2" charset="0"/>
              </a:rPr>
              <a:t> </a:t>
            </a:r>
            <a:r>
              <a:rPr lang="en-US" sz="2400" dirty="0" err="1" smtClean="0">
                <a:latin typeface="Sitka Banner" panose="02000505000000020004" pitchFamily="2" charset="0"/>
              </a:rPr>
              <a:t>nghiệm</a:t>
            </a:r>
            <a:r>
              <a:rPr lang="en-US" sz="2400" dirty="0" smtClean="0">
                <a:latin typeface="Sitka Banner" panose="02000505000000020004" pitchFamily="2" charset="0"/>
              </a:rPr>
              <a:t> 3: </a:t>
            </a:r>
            <a:r>
              <a:rPr lang="en-US" sz="2400" dirty="0" err="1" smtClean="0">
                <a:latin typeface="Sitka Banner" panose="02000505000000020004" pitchFamily="2" charset="0"/>
              </a:rPr>
              <a:t>Ảnh</a:t>
            </a:r>
            <a:r>
              <a:rPr lang="en-US" sz="2400" dirty="0" smtClean="0">
                <a:latin typeface="Sitka Banner" panose="02000505000000020004" pitchFamily="2" charset="0"/>
              </a:rPr>
              <a:t> </a:t>
            </a:r>
            <a:r>
              <a:rPr lang="en-US" sz="2400" dirty="0" err="1" smtClean="0">
                <a:latin typeface="Sitka Banner" panose="02000505000000020004" pitchFamily="2" charset="0"/>
              </a:rPr>
              <a:t>chụp</a:t>
            </a:r>
            <a:r>
              <a:rPr lang="en-US" sz="2400" dirty="0" smtClean="0">
                <a:latin typeface="Sitka Banner" panose="02000505000000020004" pitchFamily="2" charset="0"/>
              </a:rPr>
              <a:t> </a:t>
            </a:r>
            <a:r>
              <a:rPr lang="en-US" sz="2400" dirty="0" err="1" smtClean="0">
                <a:latin typeface="Sitka Banner" panose="02000505000000020004" pitchFamily="2" charset="0"/>
              </a:rPr>
              <a:t>thực</a:t>
            </a:r>
            <a:r>
              <a:rPr lang="en-US" sz="2400" dirty="0" smtClean="0">
                <a:latin typeface="Sitka Banner" panose="02000505000000020004" pitchFamily="2" charset="0"/>
              </a:rPr>
              <a:t> </a:t>
            </a:r>
            <a:r>
              <a:rPr lang="en-US" sz="2400" dirty="0" err="1" smtClean="0">
                <a:latin typeface="Sitka Banner" panose="02000505000000020004" pitchFamily="2" charset="0"/>
              </a:rPr>
              <a:t>tế</a:t>
            </a:r>
            <a:r>
              <a:rPr lang="en-US" sz="2400" dirty="0" smtClean="0">
                <a:latin typeface="Sitka Banner" panose="02000505000000020004" pitchFamily="2" charset="0"/>
              </a:rPr>
              <a:t>, </a:t>
            </a:r>
            <a:r>
              <a:rPr lang="en-US" sz="2400" dirty="0" err="1" smtClean="0">
                <a:latin typeface="Sitka Banner" panose="02000505000000020004" pitchFamily="2" charset="0"/>
              </a:rPr>
              <a:t>có</a:t>
            </a:r>
            <a:r>
              <a:rPr lang="en-US" sz="2400" dirty="0" smtClean="0">
                <a:latin typeface="Sitka Banner" panose="02000505000000020004" pitchFamily="2" charset="0"/>
              </a:rPr>
              <a:t> </a:t>
            </a:r>
            <a:r>
              <a:rPr lang="en-US" sz="2400" dirty="0" err="1" smtClean="0">
                <a:latin typeface="Sitka Banner" panose="02000505000000020004" pitchFamily="2" charset="0"/>
              </a:rPr>
              <a:t>độ</a:t>
            </a:r>
            <a:r>
              <a:rPr lang="en-US" sz="2400" dirty="0" smtClean="0">
                <a:latin typeface="Sitka Banner" panose="02000505000000020004" pitchFamily="2" charset="0"/>
              </a:rPr>
              <a:t> </a:t>
            </a:r>
            <a:r>
              <a:rPr lang="en-US" sz="2400" dirty="0" err="1" smtClean="0">
                <a:latin typeface="Sitka Banner" panose="02000505000000020004" pitchFamily="2" charset="0"/>
              </a:rPr>
              <a:t>phức</a:t>
            </a:r>
            <a:r>
              <a:rPr lang="en-US" sz="2400" dirty="0" smtClean="0">
                <a:latin typeface="Sitka Banner" panose="02000505000000020004" pitchFamily="2" charset="0"/>
              </a:rPr>
              <a:t> </a:t>
            </a:r>
            <a:r>
              <a:rPr lang="en-US" sz="2400" dirty="0" err="1" smtClean="0">
                <a:latin typeface="Sitka Banner" panose="02000505000000020004" pitchFamily="2" charset="0"/>
              </a:rPr>
              <a:t>tạp</a:t>
            </a:r>
            <a:r>
              <a:rPr lang="en-US" sz="2400" dirty="0" smtClean="0">
                <a:latin typeface="Sitka Banner" panose="02000505000000020004" pitchFamily="2" charset="0"/>
              </a:rPr>
              <a:t> </a:t>
            </a:r>
            <a:r>
              <a:rPr lang="en-US" sz="2400" dirty="0" err="1" smtClean="0">
                <a:latin typeface="Sitka Banner" panose="02000505000000020004" pitchFamily="2" charset="0"/>
              </a:rPr>
              <a:t>về</a:t>
            </a:r>
            <a:r>
              <a:rPr lang="en-US" sz="2400" dirty="0" smtClean="0">
                <a:latin typeface="Sitka Banner" panose="02000505000000020004" pitchFamily="2" charset="0"/>
              </a:rPr>
              <a:t> </a:t>
            </a:r>
            <a:r>
              <a:rPr lang="en-US" sz="2400" dirty="0" err="1" smtClean="0">
                <a:latin typeface="Sitka Banner" panose="02000505000000020004" pitchFamily="2" charset="0"/>
              </a:rPr>
              <a:t>màu</a:t>
            </a:r>
            <a:r>
              <a:rPr lang="en-US" sz="2400" dirty="0" smtClean="0">
                <a:latin typeface="Sitka Banner" panose="02000505000000020004" pitchFamily="2" charset="0"/>
              </a:rPr>
              <a:t> </a:t>
            </a:r>
            <a:r>
              <a:rPr lang="en-US" sz="2400" dirty="0" err="1" smtClean="0">
                <a:latin typeface="Sitka Banner" panose="02000505000000020004" pitchFamily="2" charset="0"/>
              </a:rPr>
              <a:t>sắc</a:t>
            </a:r>
            <a:endParaRPr lang="en-US" sz="2400" dirty="0" smtClean="0">
              <a:latin typeface="Sitka Banner" panose="02000505000000020004" pitchFamily="2" charset="0"/>
            </a:endParaRPr>
          </a:p>
          <a:p>
            <a:pPr marL="0" indent="0">
              <a:buNone/>
            </a:pPr>
            <a:endParaRPr lang="en-US" sz="2400" dirty="0">
              <a:latin typeface="Sitka Banner" panose="02000505000000020004" pitchFamily="2" charset="0"/>
            </a:endParaRPr>
          </a:p>
        </p:txBody>
      </p:sp>
      <p:sp>
        <p:nvSpPr>
          <p:cNvPr id="5"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II.2</a:t>
            </a:r>
            <a:r>
              <a:rPr lang="en-US" dirty="0" smtClean="0">
                <a:latin typeface="Sitka Banner" panose="02000505000000020004" pitchFamily="2" charset="0"/>
              </a:rPr>
              <a:t>. </a:t>
            </a:r>
            <a:r>
              <a:rPr lang="en-US" dirty="0" err="1" smtClean="0">
                <a:latin typeface="Sitka Banner" panose="02000505000000020004" pitchFamily="2" charset="0"/>
              </a:rPr>
              <a:t>Thực</a:t>
            </a:r>
            <a:r>
              <a:rPr lang="en-US" dirty="0" smtClean="0">
                <a:latin typeface="Sitka Banner" panose="02000505000000020004" pitchFamily="2" charset="0"/>
              </a:rPr>
              <a:t> </a:t>
            </a:r>
            <a:r>
              <a:rPr lang="en-US" dirty="0" err="1" smtClean="0">
                <a:latin typeface="Sitka Banner" panose="02000505000000020004" pitchFamily="2" charset="0"/>
              </a:rPr>
              <a:t>nghiệm</a:t>
            </a:r>
            <a:r>
              <a:rPr lang="en-US" dirty="0" smtClean="0">
                <a:latin typeface="Sitka Banner" panose="02000505000000020004" pitchFamily="2" charset="0"/>
              </a:rPr>
              <a:t> </a:t>
            </a:r>
            <a:r>
              <a:rPr lang="en-US" dirty="0" err="1" smtClean="0">
                <a:latin typeface="Sitka Banner" panose="02000505000000020004" pitchFamily="2" charset="0"/>
              </a:rPr>
              <a:t>trên</a:t>
            </a:r>
            <a:r>
              <a:rPr lang="en-US" dirty="0" smtClean="0">
                <a:latin typeface="Sitka Banner" panose="02000505000000020004" pitchFamily="2" charset="0"/>
              </a:rPr>
              <a:t> </a:t>
            </a:r>
            <a:r>
              <a:rPr lang="en-US" dirty="0" err="1" smtClean="0">
                <a:latin typeface="Sitka Banner" panose="02000505000000020004" pitchFamily="2" charset="0"/>
              </a:rPr>
              <a:t>hình</a:t>
            </a:r>
            <a:r>
              <a:rPr lang="en-US" dirty="0" smtClean="0">
                <a:latin typeface="Sitka Banner" panose="02000505000000020004" pitchFamily="2" charset="0"/>
              </a:rPr>
              <a:t> </a:t>
            </a:r>
            <a:r>
              <a:rPr lang="en-US" dirty="0" err="1" smtClean="0">
                <a:latin typeface="Sitka Banner" panose="02000505000000020004" pitchFamily="2" charset="0"/>
              </a:rPr>
              <a:t>ảnh</a:t>
            </a:r>
            <a:endParaRPr lang="en-US" dirty="0">
              <a:latin typeface="Sitka Banner" panose="02000505000000020004"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2" y="1722527"/>
            <a:ext cx="7587481" cy="4262030"/>
          </a:xfrm>
          <a:prstGeom prst="rect">
            <a:avLst/>
          </a:prstGeom>
        </p:spPr>
      </p:pic>
      <p:sp>
        <p:nvSpPr>
          <p:cNvPr id="6" name="TextBox 5"/>
          <p:cNvSpPr txBox="1"/>
          <p:nvPr/>
        </p:nvSpPr>
        <p:spPr>
          <a:xfrm>
            <a:off x="8157891" y="2884046"/>
            <a:ext cx="3751081" cy="1938992"/>
          </a:xfrm>
          <a:prstGeom prst="rect">
            <a:avLst/>
          </a:prstGeom>
          <a:noFill/>
        </p:spPr>
        <p:txBody>
          <a:bodyPr wrap="square" rtlCol="0">
            <a:spAutoFit/>
          </a:bodyPr>
          <a:lstStyle/>
          <a:p>
            <a:pPr algn="just"/>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a:t>
            </a:r>
            <a:r>
              <a:rPr lang="en-US" sz="2000" dirty="0" err="1" smtClean="0">
                <a:latin typeface="Sitka Banner" panose="02000505000000020004" pitchFamily="2" charset="0"/>
              </a:rPr>
              <a:t>ảnh</a:t>
            </a:r>
            <a:r>
              <a:rPr lang="en-US" sz="2000" dirty="0" smtClean="0">
                <a:latin typeface="Sitka Banner" panose="02000505000000020004" pitchFamily="2" charset="0"/>
              </a:rPr>
              <a:t>: 10.5 MB</a:t>
            </a:r>
          </a:p>
          <a:p>
            <a:pPr algn="just"/>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file </a:t>
            </a:r>
            <a:r>
              <a:rPr lang="en-US" sz="2000" dirty="0" err="1" smtClean="0">
                <a:latin typeface="Sitka Banner" panose="02000505000000020004" pitchFamily="2" charset="0"/>
              </a:rPr>
              <a:t>nén</a:t>
            </a:r>
            <a:r>
              <a:rPr lang="en-US" sz="2000" dirty="0" smtClean="0">
                <a:latin typeface="Sitka Banner" panose="02000505000000020004" pitchFamily="2" charset="0"/>
              </a:rPr>
              <a:t>: 22.1 MB</a:t>
            </a:r>
          </a:p>
          <a:p>
            <a:pPr algn="just"/>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r>
              <a:rPr lang="en-US" sz="2000" dirty="0" smtClean="0">
                <a:latin typeface="Sitka Banner" panose="02000505000000020004" pitchFamily="2" charset="0"/>
              </a:rPr>
              <a:t> </a:t>
            </a:r>
            <a:r>
              <a:rPr lang="en-US" sz="2000" dirty="0" err="1" smtClean="0">
                <a:latin typeface="Sitka Banner" panose="02000505000000020004" pitchFamily="2" charset="0"/>
              </a:rPr>
              <a:t>ảnh</a:t>
            </a:r>
            <a:r>
              <a:rPr lang="en-US" sz="2000" dirty="0" smtClean="0">
                <a:latin typeface="Sitka Banner" panose="02000505000000020004" pitchFamily="2" charset="0"/>
              </a:rPr>
              <a:t> </a:t>
            </a:r>
            <a:r>
              <a:rPr lang="en-US" sz="2000" dirty="0" err="1" smtClean="0">
                <a:latin typeface="Sitka Banner" panose="02000505000000020004" pitchFamily="2" charset="0"/>
              </a:rPr>
              <a:t>giải</a:t>
            </a:r>
            <a:r>
              <a:rPr lang="en-US" sz="2000" dirty="0" smtClean="0">
                <a:latin typeface="Sitka Banner" panose="02000505000000020004" pitchFamily="2" charset="0"/>
              </a:rPr>
              <a:t> </a:t>
            </a:r>
            <a:r>
              <a:rPr lang="en-US" sz="2000" dirty="0" err="1" smtClean="0">
                <a:latin typeface="Sitka Banner" panose="02000505000000020004" pitchFamily="2" charset="0"/>
              </a:rPr>
              <a:t>nén</a:t>
            </a:r>
            <a:r>
              <a:rPr lang="en-US" sz="2000" dirty="0" smtClean="0">
                <a:latin typeface="Sitka Banner" panose="02000505000000020004" pitchFamily="2" charset="0"/>
              </a:rPr>
              <a:t>: 10.5 MB</a:t>
            </a:r>
          </a:p>
          <a:p>
            <a:pPr algn="just"/>
            <a:r>
              <a:rPr lang="en-US" sz="2000" dirty="0" err="1" smtClean="0">
                <a:latin typeface="Sitka Banner" panose="02000505000000020004" pitchFamily="2" charset="0"/>
              </a:rPr>
              <a:t>Tỉ</a:t>
            </a:r>
            <a:r>
              <a:rPr lang="en-US" sz="2000" dirty="0" smtClean="0">
                <a:latin typeface="Sitka Banner" panose="02000505000000020004" pitchFamily="2" charset="0"/>
              </a:rPr>
              <a:t> </a:t>
            </a:r>
            <a:r>
              <a:rPr lang="en-US" sz="2000" dirty="0" err="1" smtClean="0">
                <a:latin typeface="Sitka Banner" panose="02000505000000020004" pitchFamily="2" charset="0"/>
              </a:rPr>
              <a:t>số</a:t>
            </a:r>
            <a:r>
              <a:rPr lang="en-US" sz="2000" dirty="0" smtClean="0">
                <a:latin typeface="Sitka Banner" panose="02000505000000020004" pitchFamily="2" charset="0"/>
              </a:rPr>
              <a:t> </a:t>
            </a:r>
            <a:r>
              <a:rPr lang="en-US" sz="2000" dirty="0" err="1" smtClean="0">
                <a:latin typeface="Sitka Banner" panose="02000505000000020004" pitchFamily="2" charset="0"/>
              </a:rPr>
              <a:t>nén</a:t>
            </a:r>
            <a:r>
              <a:rPr lang="en-US" sz="2000" dirty="0" smtClean="0">
                <a:latin typeface="Sitka Banner" panose="02000505000000020004" pitchFamily="2" charset="0"/>
              </a:rPr>
              <a:t>: 2.1</a:t>
            </a:r>
          </a:p>
          <a:p>
            <a:pPr marL="342900" indent="-342900" algn="just">
              <a:buFont typeface="Symbol" panose="05050102010706020507" pitchFamily="18" charset="2"/>
              <a:buChar char="Þ"/>
            </a:pPr>
            <a:r>
              <a:rPr lang="en-US" sz="2000" dirty="0" smtClean="0">
                <a:latin typeface="Sitka Banner" panose="02000505000000020004" pitchFamily="2" charset="0"/>
              </a:rPr>
              <a:t>File </a:t>
            </a:r>
            <a:r>
              <a:rPr lang="en-US" sz="2000" dirty="0" err="1" smtClean="0">
                <a:latin typeface="Sitka Banner" panose="02000505000000020004" pitchFamily="2" charset="0"/>
              </a:rPr>
              <a:t>nén</a:t>
            </a:r>
            <a:r>
              <a:rPr lang="en-US" sz="2000" dirty="0" smtClean="0">
                <a:latin typeface="Sitka Banner" panose="02000505000000020004" pitchFamily="2" charset="0"/>
              </a:rPr>
              <a:t> </a:t>
            </a:r>
            <a:r>
              <a:rPr lang="en-US" sz="2000" dirty="0" err="1" smtClean="0">
                <a:latin typeface="Sitka Banner" panose="02000505000000020004" pitchFamily="2" charset="0"/>
              </a:rPr>
              <a:t>có</a:t>
            </a:r>
            <a:r>
              <a:rPr lang="en-US" sz="2000" dirty="0" smtClean="0">
                <a:latin typeface="Sitka Banner" panose="02000505000000020004" pitchFamily="2" charset="0"/>
              </a:rPr>
              <a:t> </a:t>
            </a:r>
            <a:r>
              <a:rPr lang="en-US" sz="2000" dirty="0" err="1" smtClean="0">
                <a:latin typeface="Sitka Banner" panose="02000505000000020004" pitchFamily="2" charset="0"/>
              </a:rPr>
              <a:t>kích</a:t>
            </a:r>
            <a:r>
              <a:rPr lang="en-US" sz="2000" dirty="0" smtClean="0">
                <a:latin typeface="Sitka Banner" panose="02000505000000020004" pitchFamily="2" charset="0"/>
              </a:rPr>
              <a:t> </a:t>
            </a:r>
            <a:r>
              <a:rPr lang="en-US" sz="2000" dirty="0" err="1" smtClean="0">
                <a:latin typeface="Sitka Banner" panose="02000505000000020004" pitchFamily="2" charset="0"/>
              </a:rPr>
              <a:t>thước</a:t>
            </a:r>
            <a:endParaRPr lang="en-US" sz="2000" dirty="0">
              <a:latin typeface="Sitka Banner" panose="02000505000000020004" pitchFamily="2" charset="0"/>
            </a:endParaRPr>
          </a:p>
          <a:p>
            <a:pPr algn="just"/>
            <a:r>
              <a:rPr lang="en-US" sz="2000" dirty="0" err="1" smtClean="0">
                <a:latin typeface="Sitka Banner" panose="02000505000000020004" pitchFamily="2" charset="0"/>
              </a:rPr>
              <a:t>lớn</a:t>
            </a:r>
            <a:r>
              <a:rPr lang="en-US" sz="2000" dirty="0" smtClean="0">
                <a:latin typeface="Sitka Banner" panose="02000505000000020004" pitchFamily="2" charset="0"/>
              </a:rPr>
              <a:t> </a:t>
            </a:r>
            <a:r>
              <a:rPr lang="en-US" sz="2000" dirty="0" err="1" smtClean="0">
                <a:latin typeface="Sitka Banner" panose="02000505000000020004" pitchFamily="2" charset="0"/>
              </a:rPr>
              <a:t>hơn</a:t>
            </a:r>
            <a:r>
              <a:rPr lang="en-US" sz="2000" dirty="0" smtClean="0">
                <a:latin typeface="Sitka Banner" panose="02000505000000020004" pitchFamily="2" charset="0"/>
              </a:rPr>
              <a:t> file </a:t>
            </a:r>
            <a:r>
              <a:rPr lang="en-US" sz="2000" dirty="0" err="1" smtClean="0">
                <a:latin typeface="Sitka Banner" panose="02000505000000020004" pitchFamily="2" charset="0"/>
              </a:rPr>
              <a:t>gốc</a:t>
            </a:r>
            <a:r>
              <a:rPr lang="en-US" sz="2000" dirty="0" smtClean="0">
                <a:latin typeface="Sitka Banner" panose="02000505000000020004" pitchFamily="2" charset="0"/>
              </a:rPr>
              <a:t>.</a:t>
            </a:r>
            <a:endParaRPr lang="en-US" sz="2000" dirty="0">
              <a:latin typeface="Sitka Banner" panose="02000505000000020004" pitchFamily="2" charset="0"/>
            </a:endParaRPr>
          </a:p>
        </p:txBody>
      </p:sp>
    </p:spTree>
    <p:extLst>
      <p:ext uri="{BB962C8B-B14F-4D97-AF65-F5344CB8AC3E}">
        <p14:creationId xmlns:p14="http://schemas.microsoft.com/office/powerpoint/2010/main" val="38635438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2192000" cy="6377939"/>
          </a:xfrm>
        </p:spPr>
        <p:txBody>
          <a:bodyPr>
            <a:normAutofit/>
          </a:bodyPr>
          <a:lstStyle/>
          <a:p>
            <a:pPr algn="ctr"/>
            <a:r>
              <a:rPr lang="en-US" sz="4800" dirty="0" smtClean="0">
                <a:latin typeface="Sitka Banner" panose="02000505000000020004" pitchFamily="2" charset="0"/>
              </a:rPr>
              <a:t>III. </a:t>
            </a:r>
            <a:r>
              <a:rPr lang="en-US" sz="4800" dirty="0" err="1" smtClean="0">
                <a:latin typeface="Sitka Banner" panose="02000505000000020004" pitchFamily="2" charset="0"/>
              </a:rPr>
              <a:t>KẾT</a:t>
            </a:r>
            <a:r>
              <a:rPr lang="en-US" sz="4800" dirty="0" smtClean="0">
                <a:latin typeface="Sitka Banner" panose="02000505000000020004" pitchFamily="2" charset="0"/>
              </a:rPr>
              <a:t> </a:t>
            </a:r>
            <a:r>
              <a:rPr lang="en-US" sz="4800" dirty="0" err="1" smtClean="0">
                <a:latin typeface="Sitka Banner" panose="02000505000000020004" pitchFamily="2" charset="0"/>
              </a:rPr>
              <a:t>LUẬN</a:t>
            </a:r>
            <a:endParaRPr lang="en-US" sz="4800" dirty="0">
              <a:latin typeface="Sitka Banner" panose="02000505000000020004" pitchFamily="2" charset="0"/>
            </a:endParaRPr>
          </a:p>
        </p:txBody>
      </p:sp>
    </p:spTree>
    <p:extLst>
      <p:ext uri="{BB962C8B-B14F-4D97-AF65-F5344CB8AC3E}">
        <p14:creationId xmlns:p14="http://schemas.microsoft.com/office/powerpoint/2010/main" val="2842548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MỤC</a:t>
            </a:r>
            <a:r>
              <a:rPr lang="en-US" dirty="0" smtClean="0">
                <a:latin typeface="Sitka Banner" panose="02000505000000020004" pitchFamily="2" charset="0"/>
              </a:rPr>
              <a:t> </a:t>
            </a:r>
            <a:r>
              <a:rPr lang="en-US" dirty="0" err="1" smtClean="0">
                <a:latin typeface="Sitka Banner" panose="02000505000000020004" pitchFamily="2" charset="0"/>
              </a:rPr>
              <a:t>LỤC</a:t>
            </a:r>
            <a:endParaRPr lang="en-US" dirty="0">
              <a:latin typeface="Sitka Banner" panose="02000505000000020004" pitchFamily="2" charset="0"/>
            </a:endParaRPr>
          </a:p>
        </p:txBody>
      </p:sp>
      <p:sp>
        <p:nvSpPr>
          <p:cNvPr id="3" name="Content Placeholder 2"/>
          <p:cNvSpPr>
            <a:spLocks noGrp="1"/>
          </p:cNvSpPr>
          <p:nvPr>
            <p:ph idx="1"/>
          </p:nvPr>
        </p:nvSpPr>
        <p:spPr>
          <a:xfrm>
            <a:off x="0" y="872036"/>
            <a:ext cx="12192000" cy="5985963"/>
          </a:xfrm>
        </p:spPr>
        <p:txBody>
          <a:bodyPr>
            <a:normAutofit/>
          </a:bodyPr>
          <a:lstStyle/>
          <a:p>
            <a:pPr marL="571500" indent="-571500">
              <a:buAutoNum type="romanUcPeriod"/>
            </a:pPr>
            <a:r>
              <a:rPr lang="en-US" b="1" dirty="0" err="1" smtClean="0">
                <a:latin typeface="Sitka Banner" panose="02000505000000020004" pitchFamily="2" charset="0"/>
              </a:rPr>
              <a:t>THUẬT</a:t>
            </a:r>
            <a:r>
              <a:rPr lang="en-US" b="1" dirty="0" smtClean="0">
                <a:latin typeface="Sitka Banner" panose="02000505000000020004" pitchFamily="2" charset="0"/>
              </a:rPr>
              <a:t> </a:t>
            </a:r>
            <a:r>
              <a:rPr lang="en-US" b="1" dirty="0" err="1" smtClean="0">
                <a:latin typeface="Sitka Banner" panose="02000505000000020004" pitchFamily="2" charset="0"/>
              </a:rPr>
              <a:t>TOÁN</a:t>
            </a:r>
            <a:r>
              <a:rPr lang="en-US" b="1" dirty="0" smtClean="0">
                <a:latin typeface="Sitka Banner" panose="02000505000000020004" pitchFamily="2" charset="0"/>
              </a:rPr>
              <a:t> </a:t>
            </a:r>
            <a:r>
              <a:rPr lang="en-US" b="1" dirty="0" err="1" smtClean="0">
                <a:latin typeface="Sitka Banner" panose="02000505000000020004" pitchFamily="2" charset="0"/>
              </a:rPr>
              <a:t>LZW</a:t>
            </a:r>
            <a:endParaRPr lang="en-US" b="1" dirty="0">
              <a:latin typeface="Sitka Banner" panose="02000505000000020004" pitchFamily="2" charset="0"/>
            </a:endParaRPr>
          </a:p>
          <a:p>
            <a:pPr marL="914400" lvl="1" indent="-457200">
              <a:buAutoNum type="arabicPeriod"/>
            </a:pPr>
            <a:r>
              <a:rPr lang="en-US" dirty="0" err="1" smtClean="0">
                <a:latin typeface="Sitka Banner" panose="02000505000000020004" pitchFamily="2" charset="0"/>
              </a:rPr>
              <a:t>Giới</a:t>
            </a:r>
            <a:r>
              <a:rPr lang="en-US" dirty="0" smtClean="0">
                <a:latin typeface="Sitka Banner" panose="02000505000000020004" pitchFamily="2" charset="0"/>
              </a:rPr>
              <a:t> </a:t>
            </a:r>
            <a:r>
              <a:rPr lang="en-US" dirty="0" err="1" smtClean="0">
                <a:latin typeface="Sitka Banner" panose="02000505000000020004" pitchFamily="2" charset="0"/>
              </a:rPr>
              <a:t>thiệu</a:t>
            </a:r>
            <a:r>
              <a:rPr lang="en-US" dirty="0">
                <a:latin typeface="Sitka Banner" panose="02000505000000020004" pitchFamily="2" charset="0"/>
              </a:rPr>
              <a:t> </a:t>
            </a:r>
            <a:r>
              <a:rPr lang="en-US" dirty="0" err="1" smtClean="0">
                <a:latin typeface="Sitka Banner" panose="02000505000000020004" pitchFamily="2" charset="0"/>
              </a:rPr>
              <a:t>về</a:t>
            </a:r>
            <a:r>
              <a:rPr lang="en-US" dirty="0" smtClean="0">
                <a:latin typeface="Sitka Banner" panose="02000505000000020004" pitchFamily="2" charset="0"/>
              </a:rPr>
              <a:t> </a:t>
            </a:r>
            <a:r>
              <a:rPr lang="en-US" dirty="0" err="1" smtClean="0">
                <a:latin typeface="Sitka Banner" panose="02000505000000020004" pitchFamily="2" charset="0"/>
              </a:rPr>
              <a:t>LZW</a:t>
            </a:r>
            <a:endParaRPr lang="en-US" dirty="0" smtClean="0">
              <a:latin typeface="Sitka Banner" panose="02000505000000020004" pitchFamily="2" charset="0"/>
            </a:endParaRPr>
          </a:p>
          <a:p>
            <a:pPr marL="914400" lvl="1" indent="-457200">
              <a:buAutoNum type="arabicPeriod"/>
            </a:pPr>
            <a:r>
              <a:rPr lang="en-US" dirty="0" err="1" smtClean="0">
                <a:latin typeface="Sitka Banner" panose="02000505000000020004" pitchFamily="2" charset="0"/>
              </a:rPr>
              <a:t>Thuật</a:t>
            </a:r>
            <a:r>
              <a:rPr lang="en-US" dirty="0" smtClean="0">
                <a:latin typeface="Sitka Banner" panose="02000505000000020004" pitchFamily="2" charset="0"/>
              </a:rPr>
              <a:t> </a:t>
            </a:r>
            <a:r>
              <a:rPr lang="en-US" dirty="0" err="1" smtClean="0">
                <a:latin typeface="Sitka Banner" panose="02000505000000020004" pitchFamily="2" charset="0"/>
              </a:rPr>
              <a:t>toán</a:t>
            </a:r>
            <a:r>
              <a:rPr lang="en-US" dirty="0" smtClean="0">
                <a:latin typeface="Sitka Banner" panose="02000505000000020004" pitchFamily="2" charset="0"/>
              </a:rPr>
              <a:t> </a:t>
            </a:r>
            <a:r>
              <a:rPr lang="en-US" dirty="0" err="1" smtClean="0">
                <a:latin typeface="Sitka Banner" panose="02000505000000020004" pitchFamily="2" charset="0"/>
              </a:rPr>
              <a:t>nén</a:t>
            </a:r>
            <a:r>
              <a:rPr lang="en-US" dirty="0" smtClean="0">
                <a:latin typeface="Sitka Banner" panose="02000505000000020004" pitchFamily="2" charset="0"/>
              </a:rPr>
              <a:t> </a:t>
            </a:r>
            <a:r>
              <a:rPr lang="en-US" dirty="0" err="1" smtClean="0">
                <a:latin typeface="Sitka Banner" panose="02000505000000020004" pitchFamily="2" charset="0"/>
              </a:rPr>
              <a:t>LZW</a:t>
            </a:r>
            <a:endParaRPr lang="en-US" dirty="0" smtClean="0">
              <a:latin typeface="Sitka Banner" panose="02000505000000020004" pitchFamily="2" charset="0"/>
            </a:endParaRPr>
          </a:p>
          <a:p>
            <a:pPr marL="914400" lvl="1" indent="-457200">
              <a:buAutoNum type="arabicPeriod"/>
            </a:pPr>
            <a:r>
              <a:rPr lang="en-US" dirty="0" err="1" smtClean="0">
                <a:latin typeface="Sitka Banner" panose="02000505000000020004" pitchFamily="2" charset="0"/>
              </a:rPr>
              <a:t>Thuật</a:t>
            </a:r>
            <a:r>
              <a:rPr lang="en-US" dirty="0" smtClean="0">
                <a:latin typeface="Sitka Banner" panose="02000505000000020004" pitchFamily="2" charset="0"/>
              </a:rPr>
              <a:t> </a:t>
            </a:r>
            <a:r>
              <a:rPr lang="en-US" dirty="0" err="1" smtClean="0">
                <a:latin typeface="Sitka Banner" panose="02000505000000020004" pitchFamily="2" charset="0"/>
              </a:rPr>
              <a:t>toán</a:t>
            </a:r>
            <a:r>
              <a:rPr lang="en-US" dirty="0" smtClean="0">
                <a:latin typeface="Sitka Banner" panose="02000505000000020004" pitchFamily="2" charset="0"/>
              </a:rPr>
              <a:t> </a:t>
            </a:r>
            <a:r>
              <a:rPr lang="en-US" dirty="0" err="1" smtClean="0">
                <a:latin typeface="Sitka Banner" panose="02000505000000020004" pitchFamily="2" charset="0"/>
              </a:rPr>
              <a:t>giải</a:t>
            </a:r>
            <a:r>
              <a:rPr lang="en-US" dirty="0" smtClean="0">
                <a:latin typeface="Sitka Banner" panose="02000505000000020004" pitchFamily="2" charset="0"/>
              </a:rPr>
              <a:t> </a:t>
            </a:r>
            <a:r>
              <a:rPr lang="en-US" dirty="0" err="1" smtClean="0">
                <a:latin typeface="Sitka Banner" panose="02000505000000020004" pitchFamily="2" charset="0"/>
              </a:rPr>
              <a:t>nén</a:t>
            </a:r>
            <a:r>
              <a:rPr lang="en-US" dirty="0" smtClean="0">
                <a:latin typeface="Sitka Banner" panose="02000505000000020004" pitchFamily="2" charset="0"/>
              </a:rPr>
              <a:t> </a:t>
            </a:r>
            <a:r>
              <a:rPr lang="en-US" dirty="0" err="1" smtClean="0">
                <a:latin typeface="Sitka Banner" panose="02000505000000020004" pitchFamily="2" charset="0"/>
              </a:rPr>
              <a:t>LZW</a:t>
            </a:r>
            <a:endParaRPr lang="en-US" dirty="0" smtClean="0">
              <a:latin typeface="Sitka Banner" panose="02000505000000020004" pitchFamily="2" charset="0"/>
            </a:endParaRPr>
          </a:p>
          <a:p>
            <a:pPr marL="571500" indent="-571500">
              <a:buAutoNum type="romanUcPeriod"/>
            </a:pPr>
            <a:r>
              <a:rPr lang="en-US" b="1" dirty="0" err="1" smtClean="0">
                <a:latin typeface="Sitka Banner" panose="02000505000000020004" pitchFamily="2" charset="0"/>
              </a:rPr>
              <a:t>THỰC</a:t>
            </a:r>
            <a:r>
              <a:rPr lang="en-US" b="1" dirty="0" smtClean="0">
                <a:latin typeface="Sitka Banner" panose="02000505000000020004" pitchFamily="2" charset="0"/>
              </a:rPr>
              <a:t> </a:t>
            </a:r>
            <a:r>
              <a:rPr lang="en-US" b="1" dirty="0" err="1" smtClean="0">
                <a:latin typeface="Sitka Banner" panose="02000505000000020004" pitchFamily="2" charset="0"/>
              </a:rPr>
              <a:t>NGHIỆM</a:t>
            </a:r>
            <a:r>
              <a:rPr lang="en-US" b="1" dirty="0" smtClean="0">
                <a:latin typeface="Sitka Banner" panose="02000505000000020004" pitchFamily="2" charset="0"/>
              </a:rPr>
              <a:t> </a:t>
            </a:r>
            <a:r>
              <a:rPr lang="en-US" b="1" dirty="0" err="1" smtClean="0">
                <a:latin typeface="Sitka Banner" panose="02000505000000020004" pitchFamily="2" charset="0"/>
              </a:rPr>
              <a:t>THUẬT</a:t>
            </a:r>
            <a:r>
              <a:rPr lang="en-US" b="1" dirty="0" smtClean="0">
                <a:latin typeface="Sitka Banner" panose="02000505000000020004" pitchFamily="2" charset="0"/>
              </a:rPr>
              <a:t> </a:t>
            </a:r>
            <a:r>
              <a:rPr lang="en-US" b="1" dirty="0" err="1" smtClean="0">
                <a:latin typeface="Sitka Banner" panose="02000505000000020004" pitchFamily="2" charset="0"/>
              </a:rPr>
              <a:t>TOÁN</a:t>
            </a:r>
            <a:r>
              <a:rPr lang="en-US" b="1" dirty="0" smtClean="0">
                <a:latin typeface="Sitka Banner" panose="02000505000000020004" pitchFamily="2" charset="0"/>
              </a:rPr>
              <a:t> </a:t>
            </a:r>
            <a:r>
              <a:rPr lang="en-US" b="1" dirty="0" err="1" smtClean="0">
                <a:latin typeface="Sitka Banner" panose="02000505000000020004" pitchFamily="2" charset="0"/>
              </a:rPr>
              <a:t>LZW</a:t>
            </a:r>
            <a:endParaRPr lang="en-US" b="1" dirty="0">
              <a:latin typeface="Sitka Banner" panose="02000505000000020004" pitchFamily="2" charset="0"/>
            </a:endParaRPr>
          </a:p>
          <a:p>
            <a:pPr marL="914400" lvl="1" indent="-457200">
              <a:buAutoNum type="arabicPeriod"/>
            </a:pPr>
            <a:r>
              <a:rPr lang="en-US" dirty="0" err="1" smtClean="0">
                <a:latin typeface="Sitka Banner" panose="02000505000000020004" pitchFamily="2" charset="0"/>
              </a:rPr>
              <a:t>Thực</a:t>
            </a:r>
            <a:r>
              <a:rPr lang="en-US" dirty="0" smtClean="0">
                <a:latin typeface="Sitka Banner" panose="02000505000000020004" pitchFamily="2" charset="0"/>
              </a:rPr>
              <a:t> </a:t>
            </a:r>
            <a:r>
              <a:rPr lang="en-US" dirty="0" err="1" smtClean="0">
                <a:latin typeface="Sitka Banner" panose="02000505000000020004" pitchFamily="2" charset="0"/>
              </a:rPr>
              <a:t>nghiệm</a:t>
            </a:r>
            <a:r>
              <a:rPr lang="en-US" dirty="0" smtClean="0">
                <a:latin typeface="Sitka Banner" panose="02000505000000020004" pitchFamily="2" charset="0"/>
              </a:rPr>
              <a:t> </a:t>
            </a:r>
            <a:r>
              <a:rPr lang="en-US" dirty="0" err="1" smtClean="0">
                <a:latin typeface="Sitka Banner" panose="02000505000000020004" pitchFamily="2" charset="0"/>
              </a:rPr>
              <a:t>trên</a:t>
            </a:r>
            <a:r>
              <a:rPr lang="en-US" dirty="0" smtClean="0">
                <a:latin typeface="Sitka Banner" panose="02000505000000020004" pitchFamily="2" charset="0"/>
              </a:rPr>
              <a:t> </a:t>
            </a:r>
            <a:r>
              <a:rPr lang="en-US" dirty="0" err="1" smtClean="0">
                <a:latin typeface="Sitka Banner" panose="02000505000000020004" pitchFamily="2" charset="0"/>
              </a:rPr>
              <a:t>văn</a:t>
            </a:r>
            <a:r>
              <a:rPr lang="en-US" dirty="0" smtClean="0">
                <a:latin typeface="Sitka Banner" panose="02000505000000020004" pitchFamily="2" charset="0"/>
              </a:rPr>
              <a:t> </a:t>
            </a:r>
            <a:r>
              <a:rPr lang="en-US" dirty="0" err="1" smtClean="0">
                <a:latin typeface="Sitka Banner" panose="02000505000000020004" pitchFamily="2" charset="0"/>
              </a:rPr>
              <a:t>bản</a:t>
            </a:r>
            <a:endParaRPr lang="en-US" dirty="0" smtClean="0">
              <a:latin typeface="Sitka Banner" panose="02000505000000020004" pitchFamily="2" charset="0"/>
            </a:endParaRPr>
          </a:p>
          <a:p>
            <a:pPr marL="914400" lvl="1" indent="-457200">
              <a:buAutoNum type="arabicPeriod"/>
            </a:pPr>
            <a:r>
              <a:rPr lang="en-US" dirty="0" err="1" smtClean="0">
                <a:latin typeface="Sitka Banner" panose="02000505000000020004" pitchFamily="2" charset="0"/>
              </a:rPr>
              <a:t>Thực</a:t>
            </a:r>
            <a:r>
              <a:rPr lang="en-US" dirty="0" smtClean="0">
                <a:latin typeface="Sitka Banner" panose="02000505000000020004" pitchFamily="2" charset="0"/>
              </a:rPr>
              <a:t> </a:t>
            </a:r>
            <a:r>
              <a:rPr lang="en-US" dirty="0" err="1" smtClean="0">
                <a:latin typeface="Sitka Banner" panose="02000505000000020004" pitchFamily="2" charset="0"/>
              </a:rPr>
              <a:t>nghiệm</a:t>
            </a:r>
            <a:r>
              <a:rPr lang="en-US" dirty="0" smtClean="0">
                <a:latin typeface="Sitka Banner" panose="02000505000000020004" pitchFamily="2" charset="0"/>
              </a:rPr>
              <a:t> </a:t>
            </a:r>
            <a:r>
              <a:rPr lang="en-US" dirty="0" err="1" smtClean="0">
                <a:latin typeface="Sitka Banner" panose="02000505000000020004" pitchFamily="2" charset="0"/>
              </a:rPr>
              <a:t>trên</a:t>
            </a:r>
            <a:r>
              <a:rPr lang="en-US" dirty="0" smtClean="0">
                <a:latin typeface="Sitka Banner" panose="02000505000000020004" pitchFamily="2" charset="0"/>
              </a:rPr>
              <a:t> </a:t>
            </a:r>
            <a:r>
              <a:rPr lang="en-US" dirty="0" err="1" smtClean="0">
                <a:latin typeface="Sitka Banner" panose="02000505000000020004" pitchFamily="2" charset="0"/>
              </a:rPr>
              <a:t>hình</a:t>
            </a:r>
            <a:r>
              <a:rPr lang="en-US" dirty="0" smtClean="0">
                <a:latin typeface="Sitka Banner" panose="02000505000000020004" pitchFamily="2" charset="0"/>
              </a:rPr>
              <a:t> </a:t>
            </a:r>
            <a:r>
              <a:rPr lang="en-US" dirty="0" err="1" smtClean="0">
                <a:latin typeface="Sitka Banner" panose="02000505000000020004" pitchFamily="2" charset="0"/>
              </a:rPr>
              <a:t>ảnh</a:t>
            </a:r>
            <a:endParaRPr lang="en-US" dirty="0" smtClean="0">
              <a:latin typeface="Sitka Banner" panose="02000505000000020004" pitchFamily="2" charset="0"/>
            </a:endParaRPr>
          </a:p>
          <a:p>
            <a:pPr marL="571500" indent="-571500">
              <a:buAutoNum type="romanUcPeriod"/>
            </a:pPr>
            <a:r>
              <a:rPr lang="en-US" b="1" dirty="0" err="1" smtClean="0">
                <a:latin typeface="Sitka Banner" panose="02000505000000020004" pitchFamily="2" charset="0"/>
              </a:rPr>
              <a:t>KẾT</a:t>
            </a:r>
            <a:r>
              <a:rPr lang="en-US" b="1" dirty="0" smtClean="0">
                <a:latin typeface="Sitka Banner" panose="02000505000000020004" pitchFamily="2" charset="0"/>
              </a:rPr>
              <a:t> </a:t>
            </a:r>
            <a:r>
              <a:rPr lang="en-US" b="1" dirty="0" err="1" smtClean="0">
                <a:latin typeface="Sitka Banner" panose="02000505000000020004" pitchFamily="2" charset="0"/>
              </a:rPr>
              <a:t>LUẬN</a:t>
            </a:r>
            <a:endParaRPr lang="en-US" b="1" dirty="0" smtClean="0">
              <a:latin typeface="Sitka Banner" panose="02000505000000020004" pitchFamily="2" charset="0"/>
            </a:endParaRPr>
          </a:p>
          <a:p>
            <a:pPr marL="571500" indent="-571500">
              <a:buAutoNum type="romanUcPeriod"/>
            </a:pPr>
            <a:r>
              <a:rPr lang="en-US" b="1" dirty="0" err="1" smtClean="0">
                <a:latin typeface="Sitka Banner" panose="02000505000000020004" pitchFamily="2" charset="0"/>
              </a:rPr>
              <a:t>TÀI</a:t>
            </a:r>
            <a:r>
              <a:rPr lang="en-US" b="1" dirty="0" smtClean="0">
                <a:latin typeface="Sitka Banner" panose="02000505000000020004" pitchFamily="2" charset="0"/>
              </a:rPr>
              <a:t> </a:t>
            </a:r>
            <a:r>
              <a:rPr lang="en-US" b="1" dirty="0" err="1" smtClean="0">
                <a:latin typeface="Sitka Banner" panose="02000505000000020004" pitchFamily="2" charset="0"/>
              </a:rPr>
              <a:t>LIỆU</a:t>
            </a:r>
            <a:r>
              <a:rPr lang="en-US" b="1" dirty="0" smtClean="0">
                <a:latin typeface="Sitka Banner" panose="02000505000000020004" pitchFamily="2" charset="0"/>
              </a:rPr>
              <a:t> </a:t>
            </a:r>
            <a:r>
              <a:rPr lang="en-US" b="1" dirty="0" err="1" smtClean="0">
                <a:latin typeface="Sitka Banner" panose="02000505000000020004" pitchFamily="2" charset="0"/>
              </a:rPr>
              <a:t>THAM</a:t>
            </a:r>
            <a:r>
              <a:rPr lang="en-US" b="1" dirty="0" smtClean="0">
                <a:latin typeface="Sitka Banner" panose="02000505000000020004" pitchFamily="2" charset="0"/>
              </a:rPr>
              <a:t> </a:t>
            </a:r>
            <a:r>
              <a:rPr lang="en-US" b="1" dirty="0" err="1" smtClean="0">
                <a:latin typeface="Sitka Banner" panose="02000505000000020004" pitchFamily="2" charset="0"/>
              </a:rPr>
              <a:t>KHẢO</a:t>
            </a:r>
            <a:endParaRPr lang="en-US" b="1" dirty="0" smtClean="0">
              <a:latin typeface="Sitka Banner" panose="02000505000000020004" pitchFamily="2" charset="0"/>
            </a:endParaRPr>
          </a:p>
          <a:p>
            <a:pPr marL="571500" indent="-571500">
              <a:buAutoNum type="romanUcPeriod"/>
            </a:pPr>
            <a:r>
              <a:rPr lang="en-US" b="1" dirty="0" err="1" smtClean="0">
                <a:latin typeface="Sitka Banner" panose="02000505000000020004" pitchFamily="2" charset="0"/>
              </a:rPr>
              <a:t>TÀI</a:t>
            </a:r>
            <a:r>
              <a:rPr lang="en-US" b="1" dirty="0" smtClean="0">
                <a:latin typeface="Sitka Banner" panose="02000505000000020004" pitchFamily="2" charset="0"/>
              </a:rPr>
              <a:t> </a:t>
            </a:r>
            <a:r>
              <a:rPr lang="en-US" b="1" dirty="0" err="1" smtClean="0">
                <a:latin typeface="Sitka Banner" panose="02000505000000020004" pitchFamily="2" charset="0"/>
              </a:rPr>
              <a:t>LIỆU</a:t>
            </a:r>
            <a:r>
              <a:rPr lang="en-US" b="1" dirty="0" smtClean="0">
                <a:latin typeface="Sitka Banner" panose="02000505000000020004" pitchFamily="2" charset="0"/>
              </a:rPr>
              <a:t> </a:t>
            </a:r>
            <a:r>
              <a:rPr lang="en-US" b="1" dirty="0" err="1" smtClean="0">
                <a:latin typeface="Sitka Banner" panose="02000505000000020004" pitchFamily="2" charset="0"/>
              </a:rPr>
              <a:t>ĐÍNH</a:t>
            </a:r>
            <a:r>
              <a:rPr lang="en-US" b="1" dirty="0" smtClean="0">
                <a:latin typeface="Sitka Banner" panose="02000505000000020004" pitchFamily="2" charset="0"/>
              </a:rPr>
              <a:t> </a:t>
            </a:r>
            <a:r>
              <a:rPr lang="en-US" b="1" dirty="0" err="1" smtClean="0">
                <a:latin typeface="Sitka Banner" panose="02000505000000020004" pitchFamily="2" charset="0"/>
              </a:rPr>
              <a:t>KÈM</a:t>
            </a:r>
            <a:endParaRPr lang="en-US" b="1" dirty="0">
              <a:latin typeface="Sitka Banner" panose="02000505000000020004" pitchFamily="2" charset="0"/>
            </a:endParaRPr>
          </a:p>
          <a:p>
            <a:pPr marL="514350" indent="-514350">
              <a:buAutoNum type="arabicPeriod"/>
            </a:pPr>
            <a:endParaRPr lang="en-US" dirty="0" smtClean="0">
              <a:latin typeface="Sitka Banner" panose="02000505000000020004" pitchFamily="2" charset="0"/>
            </a:endParaRPr>
          </a:p>
        </p:txBody>
      </p:sp>
    </p:spTree>
    <p:extLst>
      <p:ext uri="{BB962C8B-B14F-4D97-AF65-F5344CB8AC3E}">
        <p14:creationId xmlns:p14="http://schemas.microsoft.com/office/powerpoint/2010/main" val="3186026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
            <a:ext cx="12192000" cy="829491"/>
          </a:xfrm>
        </p:spPr>
        <p:txBody>
          <a:bodyPr>
            <a:normAutofit/>
          </a:bodyPr>
          <a:lstStyle/>
          <a:p>
            <a:pPr algn="ctr"/>
            <a:r>
              <a:rPr lang="en-US" sz="4800" dirty="0" smtClean="0">
                <a:latin typeface="Sitka Banner" panose="02000505000000020004" pitchFamily="2" charset="0"/>
              </a:rPr>
              <a:t>III. </a:t>
            </a:r>
            <a:r>
              <a:rPr lang="en-US" sz="4800" dirty="0" err="1" smtClean="0">
                <a:latin typeface="Sitka Banner" panose="02000505000000020004" pitchFamily="2" charset="0"/>
              </a:rPr>
              <a:t>KẾT</a:t>
            </a:r>
            <a:r>
              <a:rPr lang="en-US" sz="4800" dirty="0" smtClean="0">
                <a:latin typeface="Sitka Banner" panose="02000505000000020004" pitchFamily="2" charset="0"/>
              </a:rPr>
              <a:t> </a:t>
            </a:r>
            <a:r>
              <a:rPr lang="en-US" sz="4800" dirty="0" err="1" smtClean="0">
                <a:latin typeface="Sitka Banner" panose="02000505000000020004" pitchFamily="2" charset="0"/>
              </a:rPr>
              <a:t>LUẬN</a:t>
            </a:r>
            <a:endParaRPr lang="en-US" sz="4800" dirty="0">
              <a:latin typeface="Sitka Banner" panose="02000505000000020004" pitchFamily="2" charset="0"/>
            </a:endParaRPr>
          </a:p>
        </p:txBody>
      </p:sp>
      <p:sp>
        <p:nvSpPr>
          <p:cNvPr id="3" name="Content Placeholder 2"/>
          <p:cNvSpPr>
            <a:spLocks noGrp="1"/>
          </p:cNvSpPr>
          <p:nvPr>
            <p:ph idx="1"/>
          </p:nvPr>
        </p:nvSpPr>
        <p:spPr>
          <a:xfrm>
            <a:off x="0" y="1737361"/>
            <a:ext cx="12192000" cy="5120638"/>
          </a:xfrm>
        </p:spPr>
        <p:txBody>
          <a:bodyPr>
            <a:normAutofit/>
          </a:bodyPr>
          <a:lstStyle/>
          <a:p>
            <a:pPr marL="0" indent="0">
              <a:buNone/>
            </a:pPr>
            <a:r>
              <a:rPr lang="en-US" sz="2400" i="1" dirty="0" smtClean="0">
                <a:latin typeface="Sitka Banner" panose="02000505000000020004" pitchFamily="2" charset="0"/>
              </a:rPr>
              <a:t> 	</a:t>
            </a:r>
            <a:endParaRPr lang="en-US" sz="2400" dirty="0" smtClean="0">
              <a:latin typeface="Sitka Banner" panose="02000505000000020004" pitchFamily="2" charset="0"/>
            </a:endParaRPr>
          </a:p>
        </p:txBody>
      </p:sp>
      <p:sp>
        <p:nvSpPr>
          <p:cNvPr id="4" name="Content Placeholder 2"/>
          <p:cNvSpPr txBox="1">
            <a:spLocks/>
          </p:cNvSpPr>
          <p:nvPr/>
        </p:nvSpPr>
        <p:spPr>
          <a:xfrm>
            <a:off x="0" y="829492"/>
            <a:ext cx="12192000" cy="60089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latin typeface="Sitka Display" panose="02000505000000020004" pitchFamily="2" charset="0"/>
              </a:rPr>
              <a:t> </a:t>
            </a:r>
            <a:r>
              <a:rPr lang="en-US" sz="2400" b="1" dirty="0" err="1" smtClean="0">
                <a:latin typeface="Sitka Display" panose="02000505000000020004" pitchFamily="2" charset="0"/>
              </a:rPr>
              <a:t>Ưu</a:t>
            </a:r>
            <a:r>
              <a:rPr lang="en-US" sz="2400" b="1" dirty="0" smtClean="0">
                <a:latin typeface="Sitka Display" panose="02000505000000020004" pitchFamily="2" charset="0"/>
              </a:rPr>
              <a:t> </a:t>
            </a:r>
            <a:r>
              <a:rPr lang="en-US" sz="2400" b="1" dirty="0" err="1" smtClean="0">
                <a:latin typeface="Sitka Display" panose="02000505000000020004" pitchFamily="2" charset="0"/>
              </a:rPr>
              <a:t>điểm</a:t>
            </a:r>
            <a:r>
              <a:rPr lang="en-US" sz="2400" b="1" dirty="0" smtClean="0">
                <a:latin typeface="Sitka Display" panose="02000505000000020004" pitchFamily="2" charset="0"/>
              </a:rPr>
              <a:t>:</a:t>
            </a:r>
          </a:p>
          <a:p>
            <a:pPr>
              <a:buFontTx/>
              <a:buChar char="-"/>
            </a:pPr>
            <a:r>
              <a:rPr lang="en-US" sz="2400" dirty="0" err="1" smtClean="0">
                <a:latin typeface="Sitka Display" panose="02000505000000020004" pitchFamily="2" charset="0"/>
              </a:rPr>
              <a:t>Đơn</a:t>
            </a:r>
            <a:r>
              <a:rPr lang="en-US" sz="2400" dirty="0" smtClean="0">
                <a:latin typeface="Sitka Display" panose="02000505000000020004" pitchFamily="2" charset="0"/>
              </a:rPr>
              <a:t> </a:t>
            </a:r>
            <a:r>
              <a:rPr lang="en-US" sz="2400" dirty="0" err="1" smtClean="0">
                <a:latin typeface="Sitka Display" panose="02000505000000020004" pitchFamily="2" charset="0"/>
              </a:rPr>
              <a:t>giản</a:t>
            </a:r>
            <a:r>
              <a:rPr lang="en-US" sz="2400" dirty="0" smtClean="0">
                <a:latin typeface="Sitka Display" panose="02000505000000020004" pitchFamily="2" charset="0"/>
              </a:rPr>
              <a:t>, </a:t>
            </a:r>
            <a:r>
              <a:rPr lang="en-US" sz="2400" dirty="0" err="1" smtClean="0">
                <a:latin typeface="Sitka Display" panose="02000505000000020004" pitchFamily="2" charset="0"/>
              </a:rPr>
              <a:t>dễ</a:t>
            </a:r>
            <a:r>
              <a:rPr lang="en-US" sz="2400" dirty="0" smtClean="0">
                <a:latin typeface="Sitka Display" panose="02000505000000020004" pitchFamily="2" charset="0"/>
              </a:rPr>
              <a:t> </a:t>
            </a:r>
            <a:r>
              <a:rPr lang="en-US" sz="2400" dirty="0" err="1" smtClean="0">
                <a:latin typeface="Sitka Display" panose="02000505000000020004" pitchFamily="2" charset="0"/>
              </a:rPr>
              <a:t>cài</a:t>
            </a:r>
            <a:r>
              <a:rPr lang="en-US" sz="2400" dirty="0" smtClean="0">
                <a:latin typeface="Sitka Display" panose="02000505000000020004" pitchFamily="2" charset="0"/>
              </a:rPr>
              <a:t> </a:t>
            </a:r>
            <a:r>
              <a:rPr lang="en-US" sz="2400" dirty="0" err="1" smtClean="0">
                <a:latin typeface="Sitka Display" panose="02000505000000020004" pitchFamily="2" charset="0"/>
              </a:rPr>
              <a:t>đặt</a:t>
            </a:r>
            <a:r>
              <a:rPr lang="en-US" sz="2400" dirty="0" smtClean="0">
                <a:latin typeface="Sitka Display" panose="02000505000000020004" pitchFamily="2" charset="0"/>
              </a:rPr>
              <a:t>, </a:t>
            </a:r>
            <a:r>
              <a:rPr lang="en-US" sz="2400" dirty="0" err="1" smtClean="0">
                <a:latin typeface="Sitka Display" panose="02000505000000020004" pitchFamily="2" charset="0"/>
              </a:rPr>
              <a:t>chạy</a:t>
            </a:r>
            <a:r>
              <a:rPr lang="en-US" sz="2400" dirty="0" smtClean="0">
                <a:latin typeface="Sitka Display" panose="02000505000000020004" pitchFamily="2" charset="0"/>
              </a:rPr>
              <a:t> </a:t>
            </a:r>
            <a:r>
              <a:rPr lang="en-US" sz="2400" dirty="0" err="1" smtClean="0">
                <a:latin typeface="Sitka Display" panose="02000505000000020004" pitchFamily="2" charset="0"/>
              </a:rPr>
              <a:t>nhanh</a:t>
            </a:r>
            <a:r>
              <a:rPr lang="en-US" sz="2400" dirty="0" smtClean="0">
                <a:latin typeface="Sitka Display" panose="02000505000000020004" pitchFamily="2" charset="0"/>
              </a:rPr>
              <a:t>.</a:t>
            </a:r>
          </a:p>
          <a:p>
            <a:pPr>
              <a:buFontTx/>
              <a:buChar char="-"/>
            </a:pPr>
            <a:r>
              <a:rPr lang="en-US" sz="2400" dirty="0" err="1" smtClean="0">
                <a:latin typeface="Sitka Display" panose="02000505000000020004" pitchFamily="2" charset="0"/>
              </a:rPr>
              <a:t>Là</a:t>
            </a:r>
            <a:r>
              <a:rPr lang="en-US" sz="2400" dirty="0" smtClean="0">
                <a:latin typeface="Sitka Display" panose="02000505000000020004" pitchFamily="2" charset="0"/>
              </a:rPr>
              <a:t> </a:t>
            </a:r>
            <a:r>
              <a:rPr lang="en-US" sz="2400" dirty="0" err="1" smtClean="0">
                <a:latin typeface="Sitka Display" panose="02000505000000020004" pitchFamily="2" charset="0"/>
              </a:rPr>
              <a:t>kỹ</a:t>
            </a:r>
            <a:r>
              <a:rPr lang="en-US" sz="2400" dirty="0" smtClean="0">
                <a:latin typeface="Sitka Display" panose="02000505000000020004" pitchFamily="2" charset="0"/>
              </a:rPr>
              <a:t> </a:t>
            </a:r>
            <a:r>
              <a:rPr lang="en-US" sz="2400" dirty="0" err="1" smtClean="0">
                <a:latin typeface="Sitka Display" panose="02000505000000020004" pitchFamily="2" charset="0"/>
              </a:rPr>
              <a:t>thuật</a:t>
            </a:r>
            <a:r>
              <a:rPr lang="en-US" sz="2400" dirty="0" smtClean="0">
                <a:latin typeface="Sitka Display" panose="02000505000000020004" pitchFamily="2" charset="0"/>
              </a:rPr>
              <a:t> </a:t>
            </a:r>
            <a:r>
              <a:rPr lang="en-US" sz="2400" dirty="0" err="1" smtClean="0">
                <a:latin typeface="Sitka Display" panose="02000505000000020004" pitchFamily="2" charset="0"/>
              </a:rPr>
              <a:t>nén</a:t>
            </a:r>
            <a:r>
              <a:rPr lang="en-US" sz="2400" dirty="0" smtClean="0">
                <a:latin typeface="Sitka Display" panose="02000505000000020004" pitchFamily="2" charset="0"/>
              </a:rPr>
              <a:t> </a:t>
            </a:r>
            <a:r>
              <a:rPr lang="en-US" sz="2400" dirty="0" err="1" smtClean="0">
                <a:latin typeface="Sitka Display" panose="02000505000000020004" pitchFamily="2" charset="0"/>
              </a:rPr>
              <a:t>không</a:t>
            </a:r>
            <a:r>
              <a:rPr lang="en-US" sz="2400" dirty="0" smtClean="0">
                <a:latin typeface="Sitka Display" panose="02000505000000020004" pitchFamily="2" charset="0"/>
              </a:rPr>
              <a:t> </a:t>
            </a:r>
            <a:r>
              <a:rPr lang="en-US" sz="2400" dirty="0" err="1" smtClean="0">
                <a:latin typeface="Sitka Display" panose="02000505000000020004" pitchFamily="2" charset="0"/>
              </a:rPr>
              <a:t>mất</a:t>
            </a:r>
            <a:r>
              <a:rPr lang="en-US" sz="2400" dirty="0" smtClean="0">
                <a:latin typeface="Sitka Display" panose="02000505000000020004" pitchFamily="2" charset="0"/>
              </a:rPr>
              <a:t> </a:t>
            </a:r>
            <a:r>
              <a:rPr lang="en-US" sz="2400" dirty="0" err="1" smtClean="0">
                <a:latin typeface="Sitka Display" panose="02000505000000020004" pitchFamily="2" charset="0"/>
              </a:rPr>
              <a:t>mát</a:t>
            </a:r>
            <a:r>
              <a:rPr lang="en-US" sz="2400" dirty="0" smtClean="0">
                <a:latin typeface="Sitka Display" panose="02000505000000020004" pitchFamily="2" charset="0"/>
              </a:rPr>
              <a:t>.</a:t>
            </a:r>
          </a:p>
          <a:p>
            <a:pPr>
              <a:buFontTx/>
              <a:buChar char="-"/>
            </a:pPr>
            <a:r>
              <a:rPr lang="en-US" sz="2400" dirty="0" err="1" smtClean="0">
                <a:latin typeface="Sitka Display" panose="02000505000000020004" pitchFamily="2" charset="0"/>
              </a:rPr>
              <a:t>Đạt</a:t>
            </a:r>
            <a:r>
              <a:rPr lang="en-US" sz="2400" dirty="0" smtClean="0">
                <a:latin typeface="Sitka Display" panose="02000505000000020004" pitchFamily="2" charset="0"/>
              </a:rPr>
              <a:t> </a:t>
            </a:r>
            <a:r>
              <a:rPr lang="en-US" sz="2400" dirty="0" err="1" smtClean="0">
                <a:latin typeface="Sitka Display" panose="02000505000000020004" pitchFamily="2" charset="0"/>
              </a:rPr>
              <a:t>hiệu</a:t>
            </a:r>
            <a:r>
              <a:rPr lang="en-US" sz="2400" dirty="0" smtClean="0">
                <a:latin typeface="Sitka Display" panose="02000505000000020004" pitchFamily="2" charset="0"/>
              </a:rPr>
              <a:t> </a:t>
            </a:r>
            <a:r>
              <a:rPr lang="en-US" sz="2400" dirty="0" err="1" smtClean="0">
                <a:latin typeface="Sitka Display" panose="02000505000000020004" pitchFamily="2" charset="0"/>
              </a:rPr>
              <a:t>quả</a:t>
            </a:r>
            <a:r>
              <a:rPr lang="en-US" sz="2400" dirty="0" smtClean="0">
                <a:latin typeface="Sitka Display" panose="02000505000000020004" pitchFamily="2" charset="0"/>
              </a:rPr>
              <a:t> </a:t>
            </a:r>
            <a:r>
              <a:rPr lang="en-US" sz="2400" dirty="0" err="1" smtClean="0">
                <a:latin typeface="Sitka Display" panose="02000505000000020004" pitchFamily="2" charset="0"/>
              </a:rPr>
              <a:t>cao</a:t>
            </a:r>
            <a:r>
              <a:rPr lang="en-US" sz="2400" dirty="0" smtClean="0">
                <a:latin typeface="Sitka Display" panose="02000505000000020004" pitchFamily="2" charset="0"/>
              </a:rPr>
              <a:t> </a:t>
            </a:r>
            <a:r>
              <a:rPr lang="en-US" sz="2400" dirty="0" err="1" smtClean="0">
                <a:latin typeface="Sitka Display" panose="02000505000000020004" pitchFamily="2" charset="0"/>
              </a:rPr>
              <a:t>với</a:t>
            </a:r>
            <a:r>
              <a:rPr lang="en-US" sz="2400" dirty="0" smtClean="0">
                <a:latin typeface="Sitka Display" panose="02000505000000020004" pitchFamily="2" charset="0"/>
              </a:rPr>
              <a:t> </a:t>
            </a:r>
            <a:r>
              <a:rPr lang="en-US" sz="2400" dirty="0" err="1" smtClean="0">
                <a:latin typeface="Sitka Display" panose="02000505000000020004" pitchFamily="2" charset="0"/>
              </a:rPr>
              <a:t>những</a:t>
            </a:r>
            <a:r>
              <a:rPr lang="en-US" sz="2400" dirty="0" smtClean="0">
                <a:latin typeface="Sitka Display" panose="02000505000000020004" pitchFamily="2" charset="0"/>
              </a:rPr>
              <a:t> </a:t>
            </a:r>
            <a:r>
              <a:rPr lang="en-US" sz="2400" dirty="0" err="1" smtClean="0">
                <a:latin typeface="Sitka Display" panose="02000505000000020004" pitchFamily="2" charset="0"/>
              </a:rPr>
              <a:t>văn</a:t>
            </a:r>
            <a:r>
              <a:rPr lang="en-US" sz="2400" dirty="0" smtClean="0">
                <a:latin typeface="Sitka Display" panose="02000505000000020004" pitchFamily="2" charset="0"/>
              </a:rPr>
              <a:t> </a:t>
            </a:r>
            <a:r>
              <a:rPr lang="en-US" sz="2400" dirty="0" err="1" smtClean="0">
                <a:latin typeface="Sitka Display" panose="02000505000000020004" pitchFamily="2" charset="0"/>
              </a:rPr>
              <a:t>bản</a:t>
            </a:r>
            <a:r>
              <a:rPr lang="en-US" sz="2400" dirty="0" smtClean="0">
                <a:latin typeface="Sitka Display" panose="02000505000000020004" pitchFamily="2" charset="0"/>
              </a:rPr>
              <a:t> </a:t>
            </a:r>
            <a:r>
              <a:rPr lang="en-US" sz="2400" dirty="0" err="1" smtClean="0">
                <a:latin typeface="Sitka Display" panose="02000505000000020004" pitchFamily="2" charset="0"/>
              </a:rPr>
              <a:t>tiếng</a:t>
            </a:r>
            <a:r>
              <a:rPr lang="en-US" sz="2400" dirty="0" smtClean="0">
                <a:latin typeface="Sitka Display" panose="02000505000000020004" pitchFamily="2" charset="0"/>
              </a:rPr>
              <a:t> Anh, </a:t>
            </a:r>
            <a:r>
              <a:rPr lang="en-US" sz="2400" dirty="0" err="1" smtClean="0">
                <a:latin typeface="Sitka Display" panose="02000505000000020004" pitchFamily="2" charset="0"/>
              </a:rPr>
              <a:t>vì</a:t>
            </a:r>
            <a:r>
              <a:rPr lang="en-US" sz="2400" dirty="0" smtClean="0">
                <a:latin typeface="Sitka Display" panose="02000505000000020004" pitchFamily="2" charset="0"/>
              </a:rPr>
              <a:t> </a:t>
            </a:r>
            <a:r>
              <a:rPr lang="en-US" sz="2400" dirty="0" err="1" smtClean="0">
                <a:latin typeface="Sitka Display" panose="02000505000000020004" pitchFamily="2" charset="0"/>
              </a:rPr>
              <a:t>sự</a:t>
            </a:r>
            <a:r>
              <a:rPr lang="en-US" sz="2400" dirty="0" smtClean="0">
                <a:latin typeface="Sitka Display" panose="02000505000000020004" pitchFamily="2" charset="0"/>
              </a:rPr>
              <a:t> </a:t>
            </a:r>
            <a:r>
              <a:rPr lang="en-US" sz="2400" dirty="0" err="1" smtClean="0">
                <a:latin typeface="Sitka Display" panose="02000505000000020004" pitchFamily="2" charset="0"/>
              </a:rPr>
              <a:t>lặp</a:t>
            </a:r>
            <a:r>
              <a:rPr lang="en-US" sz="2400" dirty="0" smtClean="0">
                <a:latin typeface="Sitka Display" panose="02000505000000020004" pitchFamily="2" charset="0"/>
              </a:rPr>
              <a:t> </a:t>
            </a:r>
            <a:r>
              <a:rPr lang="en-US" sz="2400" dirty="0" err="1" smtClean="0">
                <a:latin typeface="Sitka Display" panose="02000505000000020004" pitchFamily="2" charset="0"/>
              </a:rPr>
              <a:t>lại</a:t>
            </a:r>
            <a:r>
              <a:rPr lang="en-US" sz="2400" dirty="0" smtClean="0">
                <a:latin typeface="Sitka Display" panose="02000505000000020004" pitchFamily="2" charset="0"/>
              </a:rPr>
              <a:t> </a:t>
            </a:r>
            <a:r>
              <a:rPr lang="en-US" sz="2400" dirty="0" err="1" smtClean="0">
                <a:latin typeface="Sitka Display" panose="02000505000000020004" pitchFamily="2" charset="0"/>
              </a:rPr>
              <a:t>các</a:t>
            </a:r>
            <a:r>
              <a:rPr lang="en-US" sz="2400" dirty="0" smtClean="0">
                <a:latin typeface="Sitka Display" panose="02000505000000020004" pitchFamily="2" charset="0"/>
              </a:rPr>
              <a:t> </a:t>
            </a:r>
            <a:r>
              <a:rPr lang="en-US" sz="2400" dirty="0" err="1" smtClean="0">
                <a:latin typeface="Sitka Display" panose="02000505000000020004" pitchFamily="2" charset="0"/>
              </a:rPr>
              <a:t>ký</a:t>
            </a:r>
            <a:r>
              <a:rPr lang="en-US" sz="2400" dirty="0" smtClean="0">
                <a:latin typeface="Sitka Display" panose="02000505000000020004" pitchFamily="2" charset="0"/>
              </a:rPr>
              <a:t> </a:t>
            </a:r>
            <a:r>
              <a:rPr lang="en-US" sz="2400" dirty="0" err="1" smtClean="0">
                <a:latin typeface="Sitka Display" panose="02000505000000020004" pitchFamily="2" charset="0"/>
              </a:rPr>
              <a:t>tự</a:t>
            </a:r>
            <a:r>
              <a:rPr lang="en-US" sz="2400" dirty="0" smtClean="0">
                <a:latin typeface="Sitka Display" panose="02000505000000020004" pitchFamily="2" charset="0"/>
              </a:rPr>
              <a:t>, </a:t>
            </a:r>
            <a:r>
              <a:rPr lang="en-US" sz="2400" dirty="0" err="1" smtClean="0">
                <a:latin typeface="Sitka Display" panose="02000505000000020004" pitchFamily="2" charset="0"/>
              </a:rPr>
              <a:t>các</a:t>
            </a:r>
            <a:r>
              <a:rPr lang="en-US" sz="2400" dirty="0" smtClean="0">
                <a:latin typeface="Sitka Display" panose="02000505000000020004" pitchFamily="2" charset="0"/>
              </a:rPr>
              <a:t> </a:t>
            </a:r>
            <a:r>
              <a:rPr lang="en-US" sz="2400" dirty="0" err="1" smtClean="0">
                <a:latin typeface="Sitka Display" panose="02000505000000020004" pitchFamily="2" charset="0"/>
              </a:rPr>
              <a:t>chuỗi</a:t>
            </a:r>
            <a:r>
              <a:rPr lang="en-US" sz="2400" dirty="0" smtClean="0">
                <a:latin typeface="Sitka Display" panose="02000505000000020004" pitchFamily="2" charset="0"/>
              </a:rPr>
              <a:t> </a:t>
            </a:r>
            <a:r>
              <a:rPr lang="en-US" sz="2400" dirty="0" err="1" smtClean="0">
                <a:latin typeface="Sitka Display" panose="02000505000000020004" pitchFamily="2" charset="0"/>
              </a:rPr>
              <a:t>là</a:t>
            </a:r>
            <a:r>
              <a:rPr lang="en-US" sz="2400" dirty="0" smtClean="0">
                <a:latin typeface="Sitka Display" panose="02000505000000020004" pitchFamily="2" charset="0"/>
              </a:rPr>
              <a:t> </a:t>
            </a:r>
            <a:r>
              <a:rPr lang="en-US" sz="2400" dirty="0" err="1" smtClean="0">
                <a:latin typeface="Sitka Display" panose="02000505000000020004" pitchFamily="2" charset="0"/>
              </a:rPr>
              <a:t>thường</a:t>
            </a:r>
            <a:r>
              <a:rPr lang="en-US" sz="2400" dirty="0" smtClean="0">
                <a:latin typeface="Sitka Display" panose="02000505000000020004" pitchFamily="2" charset="0"/>
              </a:rPr>
              <a:t> </a:t>
            </a:r>
            <a:r>
              <a:rPr lang="en-US" sz="2400" dirty="0" err="1" smtClean="0">
                <a:latin typeface="Sitka Display" panose="02000505000000020004" pitchFamily="2" charset="0"/>
              </a:rPr>
              <a:t>xuyên</a:t>
            </a:r>
            <a:r>
              <a:rPr lang="en-US" sz="2400" dirty="0" smtClean="0">
                <a:latin typeface="Sitka Display" panose="02000505000000020004" pitchFamily="2" charset="0"/>
              </a:rPr>
              <a:t>.</a:t>
            </a:r>
          </a:p>
          <a:p>
            <a:pPr>
              <a:buFontTx/>
              <a:buChar char="-"/>
            </a:pPr>
            <a:r>
              <a:rPr lang="en-US" sz="2400" dirty="0" err="1" smtClean="0">
                <a:latin typeface="Sitka Display" panose="02000505000000020004" pitchFamily="2" charset="0"/>
              </a:rPr>
              <a:t>Không</a:t>
            </a:r>
            <a:r>
              <a:rPr lang="en-US" sz="2400" dirty="0" smtClean="0">
                <a:latin typeface="Sitka Display" panose="02000505000000020004" pitchFamily="2" charset="0"/>
              </a:rPr>
              <a:t> </a:t>
            </a:r>
            <a:r>
              <a:rPr lang="en-US" sz="2400" dirty="0" err="1" smtClean="0">
                <a:latin typeface="Sitka Display" panose="02000505000000020004" pitchFamily="2" charset="0"/>
              </a:rPr>
              <a:t>chỉ</a:t>
            </a:r>
            <a:r>
              <a:rPr lang="en-US" sz="2400" dirty="0" smtClean="0">
                <a:latin typeface="Sitka Display" panose="02000505000000020004" pitchFamily="2" charset="0"/>
              </a:rPr>
              <a:t> </a:t>
            </a:r>
            <a:r>
              <a:rPr lang="en-US" sz="2400" dirty="0" err="1" smtClean="0">
                <a:latin typeface="Sitka Display" panose="02000505000000020004" pitchFamily="2" charset="0"/>
              </a:rPr>
              <a:t>văn</a:t>
            </a:r>
            <a:r>
              <a:rPr lang="en-US" sz="2400" dirty="0" smtClean="0">
                <a:latin typeface="Sitka Display" panose="02000505000000020004" pitchFamily="2" charset="0"/>
              </a:rPr>
              <a:t> </a:t>
            </a:r>
            <a:r>
              <a:rPr lang="en-US" sz="2400" dirty="0" err="1" smtClean="0">
                <a:latin typeface="Sitka Display" panose="02000505000000020004" pitchFamily="2" charset="0"/>
              </a:rPr>
              <a:t>bản</a:t>
            </a:r>
            <a:r>
              <a:rPr lang="en-US" sz="2400" dirty="0" smtClean="0">
                <a:latin typeface="Sitka Display" panose="02000505000000020004" pitchFamily="2" charset="0"/>
              </a:rPr>
              <a:t> </a:t>
            </a:r>
            <a:r>
              <a:rPr lang="en-US" sz="2400" dirty="0" err="1" smtClean="0">
                <a:latin typeface="Sitka Display" panose="02000505000000020004" pitchFamily="2" charset="0"/>
              </a:rPr>
              <a:t>mà</a:t>
            </a:r>
            <a:r>
              <a:rPr lang="en-US" sz="2400" dirty="0" smtClean="0">
                <a:latin typeface="Sitka Display" panose="02000505000000020004" pitchFamily="2" charset="0"/>
              </a:rPr>
              <a:t> </a:t>
            </a:r>
            <a:r>
              <a:rPr lang="en-US" sz="2400" dirty="0" err="1" smtClean="0">
                <a:latin typeface="Sitka Display" panose="02000505000000020004" pitchFamily="2" charset="0"/>
              </a:rPr>
              <a:t>LZW</a:t>
            </a:r>
            <a:r>
              <a:rPr lang="en-US" sz="2400" dirty="0" smtClean="0">
                <a:latin typeface="Sitka Display" panose="02000505000000020004" pitchFamily="2" charset="0"/>
              </a:rPr>
              <a:t> </a:t>
            </a:r>
            <a:r>
              <a:rPr lang="en-US" sz="2400" dirty="0" err="1" smtClean="0">
                <a:latin typeface="Sitka Display" panose="02000505000000020004" pitchFamily="2" charset="0"/>
              </a:rPr>
              <a:t>còn</a:t>
            </a:r>
            <a:r>
              <a:rPr lang="en-US" sz="2400" dirty="0" smtClean="0">
                <a:latin typeface="Sitka Display" panose="02000505000000020004" pitchFamily="2" charset="0"/>
              </a:rPr>
              <a:t> </a:t>
            </a:r>
            <a:r>
              <a:rPr lang="en-US" sz="2400" dirty="0" err="1" smtClean="0">
                <a:latin typeface="Sitka Display" panose="02000505000000020004" pitchFamily="2" charset="0"/>
              </a:rPr>
              <a:t>đạt</a:t>
            </a:r>
            <a:r>
              <a:rPr lang="en-US" sz="2400" dirty="0" smtClean="0">
                <a:latin typeface="Sitka Display" panose="02000505000000020004" pitchFamily="2" charset="0"/>
              </a:rPr>
              <a:t> </a:t>
            </a:r>
            <a:r>
              <a:rPr lang="en-US" sz="2400" dirty="0" err="1" smtClean="0">
                <a:latin typeface="Sitka Display" panose="02000505000000020004" pitchFamily="2" charset="0"/>
              </a:rPr>
              <a:t>hiệu</a:t>
            </a:r>
            <a:r>
              <a:rPr lang="en-US" sz="2400" dirty="0" smtClean="0">
                <a:latin typeface="Sitka Display" panose="02000505000000020004" pitchFamily="2" charset="0"/>
              </a:rPr>
              <a:t> </a:t>
            </a:r>
            <a:r>
              <a:rPr lang="en-US" sz="2400" dirty="0" err="1" smtClean="0">
                <a:latin typeface="Sitka Display" panose="02000505000000020004" pitchFamily="2" charset="0"/>
              </a:rPr>
              <a:t>quả</a:t>
            </a:r>
            <a:r>
              <a:rPr lang="en-US" sz="2400" dirty="0" smtClean="0">
                <a:latin typeface="Sitka Display" panose="02000505000000020004" pitchFamily="2" charset="0"/>
              </a:rPr>
              <a:t> </a:t>
            </a:r>
            <a:r>
              <a:rPr lang="en-US" sz="2400" dirty="0" err="1" smtClean="0">
                <a:latin typeface="Sitka Display" panose="02000505000000020004" pitchFamily="2" charset="0"/>
              </a:rPr>
              <a:t>cao</a:t>
            </a:r>
            <a:r>
              <a:rPr lang="en-US" sz="2400" dirty="0" smtClean="0">
                <a:latin typeface="Sitka Display" panose="02000505000000020004" pitchFamily="2" charset="0"/>
              </a:rPr>
              <a:t> </a:t>
            </a:r>
            <a:r>
              <a:rPr lang="en-US" sz="2400" dirty="0" err="1" smtClean="0">
                <a:latin typeface="Sitka Display" panose="02000505000000020004" pitchFamily="2" charset="0"/>
              </a:rPr>
              <a:t>với</a:t>
            </a:r>
            <a:r>
              <a:rPr lang="en-US" sz="2400" dirty="0" smtClean="0">
                <a:latin typeface="Sitka Display" panose="02000505000000020004" pitchFamily="2" charset="0"/>
              </a:rPr>
              <a:t> </a:t>
            </a:r>
            <a:r>
              <a:rPr lang="en-US" sz="2400" dirty="0" err="1" smtClean="0">
                <a:latin typeface="Sitka Display" panose="02000505000000020004" pitchFamily="2" charset="0"/>
              </a:rPr>
              <a:t>hình</a:t>
            </a:r>
            <a:r>
              <a:rPr lang="en-US" sz="2400" dirty="0" smtClean="0">
                <a:latin typeface="Sitka Display" panose="02000505000000020004" pitchFamily="2" charset="0"/>
              </a:rPr>
              <a:t> </a:t>
            </a:r>
            <a:r>
              <a:rPr lang="en-US" sz="2400" dirty="0" err="1" smtClean="0">
                <a:latin typeface="Sitka Display" panose="02000505000000020004" pitchFamily="2" charset="0"/>
              </a:rPr>
              <a:t>ảnh</a:t>
            </a:r>
            <a:r>
              <a:rPr lang="en-US" sz="2400" dirty="0" smtClean="0">
                <a:latin typeface="Sitka Display" panose="02000505000000020004" pitchFamily="2" charset="0"/>
              </a:rPr>
              <a:t> </a:t>
            </a:r>
            <a:r>
              <a:rPr lang="en-US" sz="2400" dirty="0" err="1" smtClean="0">
                <a:latin typeface="Sitka Display" panose="02000505000000020004" pitchFamily="2" charset="0"/>
              </a:rPr>
              <a:t>trắng</a:t>
            </a:r>
            <a:r>
              <a:rPr lang="en-US" sz="2400" dirty="0" smtClean="0">
                <a:latin typeface="Sitka Display" panose="02000505000000020004" pitchFamily="2" charset="0"/>
              </a:rPr>
              <a:t> </a:t>
            </a:r>
            <a:r>
              <a:rPr lang="en-US" sz="2400" dirty="0" err="1" smtClean="0">
                <a:latin typeface="Sitka Display" panose="02000505000000020004" pitchFamily="2" charset="0"/>
              </a:rPr>
              <a:t>đen</a:t>
            </a:r>
            <a:r>
              <a:rPr lang="en-US" sz="2400" dirty="0" smtClean="0">
                <a:latin typeface="Sitka Display" panose="02000505000000020004" pitchFamily="2" charset="0"/>
              </a:rPr>
              <a:t>, </a:t>
            </a:r>
            <a:r>
              <a:rPr lang="en-US" sz="2400" dirty="0" err="1" smtClean="0">
                <a:latin typeface="Sitka Display" panose="02000505000000020004" pitchFamily="2" charset="0"/>
              </a:rPr>
              <a:t>ảnh</a:t>
            </a:r>
            <a:r>
              <a:rPr lang="en-US" sz="2400" dirty="0" smtClean="0">
                <a:latin typeface="Sitka Display" panose="02000505000000020004" pitchFamily="2" charset="0"/>
              </a:rPr>
              <a:t> pixel </a:t>
            </a:r>
            <a:r>
              <a:rPr lang="en-US" sz="2400" dirty="0" err="1" smtClean="0">
                <a:latin typeface="Sitka Display" panose="02000505000000020004" pitchFamily="2" charset="0"/>
              </a:rPr>
              <a:t>có</a:t>
            </a:r>
            <a:r>
              <a:rPr lang="en-US" sz="2400" dirty="0" smtClean="0">
                <a:latin typeface="Sitka Display" panose="02000505000000020004" pitchFamily="2" charset="0"/>
              </a:rPr>
              <a:t> </a:t>
            </a:r>
            <a:r>
              <a:rPr lang="en-US" sz="2400" dirty="0" err="1" smtClean="0">
                <a:latin typeface="Sitka Display" panose="02000505000000020004" pitchFamily="2" charset="0"/>
              </a:rPr>
              <a:t>ít</a:t>
            </a:r>
            <a:r>
              <a:rPr lang="en-US" sz="2400" dirty="0" smtClean="0">
                <a:latin typeface="Sitka Display" panose="02000505000000020004" pitchFamily="2" charset="0"/>
              </a:rPr>
              <a:t> </a:t>
            </a:r>
            <a:r>
              <a:rPr lang="en-US" sz="2400" dirty="0" err="1" smtClean="0">
                <a:latin typeface="Sitka Display" panose="02000505000000020004" pitchFamily="2" charset="0"/>
              </a:rPr>
              <a:t>độ</a:t>
            </a:r>
            <a:r>
              <a:rPr lang="en-US" sz="2400" dirty="0" smtClean="0">
                <a:latin typeface="Sitka Display" panose="02000505000000020004" pitchFamily="2" charset="0"/>
              </a:rPr>
              <a:t> </a:t>
            </a:r>
            <a:r>
              <a:rPr lang="en-US" sz="2400" dirty="0" err="1" smtClean="0">
                <a:latin typeface="Sitka Display" panose="02000505000000020004" pitchFamily="2" charset="0"/>
              </a:rPr>
              <a:t>phức</a:t>
            </a:r>
            <a:r>
              <a:rPr lang="en-US" sz="2400" dirty="0" smtClean="0">
                <a:latin typeface="Sitka Display" panose="02000505000000020004" pitchFamily="2" charset="0"/>
              </a:rPr>
              <a:t> </a:t>
            </a:r>
            <a:r>
              <a:rPr lang="en-US" sz="2400" dirty="0" err="1" smtClean="0">
                <a:latin typeface="Sitka Display" panose="02000505000000020004" pitchFamily="2" charset="0"/>
              </a:rPr>
              <a:t>tạp</a:t>
            </a:r>
            <a:r>
              <a:rPr lang="en-US" sz="2400" dirty="0" smtClean="0">
                <a:latin typeface="Sitka Display" panose="02000505000000020004" pitchFamily="2" charset="0"/>
              </a:rPr>
              <a:t> </a:t>
            </a:r>
            <a:r>
              <a:rPr lang="en-US" sz="2400" dirty="0" err="1" smtClean="0">
                <a:latin typeface="Sitka Display" panose="02000505000000020004" pitchFamily="2" charset="0"/>
              </a:rPr>
              <a:t>màu</a:t>
            </a:r>
            <a:r>
              <a:rPr lang="en-US" sz="2400" dirty="0" smtClean="0">
                <a:latin typeface="Sitka Display" panose="02000505000000020004" pitchFamily="2" charset="0"/>
              </a:rPr>
              <a:t>. </a:t>
            </a:r>
          </a:p>
          <a:p>
            <a:pPr>
              <a:buFontTx/>
              <a:buChar char="-"/>
            </a:pPr>
            <a:r>
              <a:rPr lang="en-US" sz="2400" dirty="0" err="1" smtClean="0">
                <a:latin typeface="Sitka Display" panose="02000505000000020004" pitchFamily="2" charset="0"/>
              </a:rPr>
              <a:t>Không</a:t>
            </a:r>
            <a:r>
              <a:rPr lang="en-US" sz="2400" dirty="0" smtClean="0">
                <a:latin typeface="Sitka Display" panose="02000505000000020004" pitchFamily="2" charset="0"/>
              </a:rPr>
              <a:t> </a:t>
            </a:r>
            <a:r>
              <a:rPr lang="en-US" sz="2400" dirty="0" err="1" smtClean="0">
                <a:latin typeface="Sitka Display" panose="02000505000000020004" pitchFamily="2" charset="0"/>
              </a:rPr>
              <a:t>cần</a:t>
            </a:r>
            <a:r>
              <a:rPr lang="en-US" sz="2400" dirty="0" smtClean="0">
                <a:latin typeface="Sitka Display" panose="02000505000000020004" pitchFamily="2" charset="0"/>
              </a:rPr>
              <a:t> </a:t>
            </a:r>
            <a:r>
              <a:rPr lang="en-US" sz="2400" dirty="0" err="1" smtClean="0">
                <a:latin typeface="Sitka Display" panose="02000505000000020004" pitchFamily="2" charset="0"/>
              </a:rPr>
              <a:t>kèm</a:t>
            </a:r>
            <a:r>
              <a:rPr lang="en-US" sz="2400" dirty="0" smtClean="0">
                <a:latin typeface="Sitka Display" panose="02000505000000020004" pitchFamily="2" charset="0"/>
              </a:rPr>
              <a:t> </a:t>
            </a:r>
            <a:r>
              <a:rPr lang="en-US" sz="2400" dirty="0" err="1" smtClean="0">
                <a:latin typeface="Sitka Display" panose="02000505000000020004" pitchFamily="2" charset="0"/>
              </a:rPr>
              <a:t>thêm</a:t>
            </a:r>
            <a:r>
              <a:rPr lang="en-US" sz="2400" dirty="0" smtClean="0">
                <a:latin typeface="Sitka Display" panose="02000505000000020004" pitchFamily="2" charset="0"/>
              </a:rPr>
              <a:t> </a:t>
            </a:r>
            <a:r>
              <a:rPr lang="en-US" sz="2400" dirty="0" err="1" smtClean="0">
                <a:latin typeface="Sitka Display" panose="02000505000000020004" pitchFamily="2" charset="0"/>
              </a:rPr>
              <a:t>từ</a:t>
            </a:r>
            <a:r>
              <a:rPr lang="en-US" sz="2400" dirty="0" smtClean="0">
                <a:latin typeface="Sitka Display" panose="02000505000000020004" pitchFamily="2" charset="0"/>
              </a:rPr>
              <a:t> </a:t>
            </a:r>
            <a:r>
              <a:rPr lang="en-US" sz="2400" dirty="0" err="1" smtClean="0">
                <a:latin typeface="Sitka Display" panose="02000505000000020004" pitchFamily="2" charset="0"/>
              </a:rPr>
              <a:t>điển</a:t>
            </a:r>
            <a:r>
              <a:rPr lang="en-US" sz="2400" dirty="0" smtClean="0">
                <a:latin typeface="Sitka Display" panose="02000505000000020004" pitchFamily="2" charset="0"/>
              </a:rPr>
              <a:t> </a:t>
            </a:r>
            <a:r>
              <a:rPr lang="en-US" sz="2400" dirty="0" err="1" smtClean="0">
                <a:latin typeface="Sitka Display" panose="02000505000000020004" pitchFamily="2" charset="0"/>
              </a:rPr>
              <a:t>vào</a:t>
            </a:r>
            <a:r>
              <a:rPr lang="en-US" sz="2400" dirty="0" smtClean="0">
                <a:latin typeface="Sitka Display" panose="02000505000000020004" pitchFamily="2" charset="0"/>
              </a:rPr>
              <a:t> </a:t>
            </a:r>
            <a:r>
              <a:rPr lang="en-US" sz="2400" dirty="0" err="1" smtClean="0">
                <a:latin typeface="Sitka Display" panose="02000505000000020004" pitchFamily="2" charset="0"/>
              </a:rPr>
              <a:t>dữ</a:t>
            </a:r>
            <a:r>
              <a:rPr lang="en-US" sz="2400" dirty="0" smtClean="0">
                <a:latin typeface="Sitka Display" panose="02000505000000020004" pitchFamily="2" charset="0"/>
              </a:rPr>
              <a:t> </a:t>
            </a:r>
            <a:r>
              <a:rPr lang="en-US" sz="2400" dirty="0" err="1" smtClean="0">
                <a:latin typeface="Sitka Display" panose="02000505000000020004" pitchFamily="2" charset="0"/>
              </a:rPr>
              <a:t>liệu</a:t>
            </a:r>
            <a:r>
              <a:rPr lang="en-US" sz="2400" dirty="0" smtClean="0">
                <a:latin typeface="Sitka Display" panose="02000505000000020004" pitchFamily="2" charset="0"/>
              </a:rPr>
              <a:t> </a:t>
            </a:r>
            <a:r>
              <a:rPr lang="en-US" sz="2400" dirty="0" err="1" smtClean="0">
                <a:latin typeface="Sitka Display" panose="02000505000000020004" pitchFamily="2" charset="0"/>
              </a:rPr>
              <a:t>đã</a:t>
            </a:r>
            <a:r>
              <a:rPr lang="en-US" sz="2400" dirty="0" smtClean="0">
                <a:latin typeface="Sitka Display" panose="02000505000000020004" pitchFamily="2" charset="0"/>
              </a:rPr>
              <a:t> </a:t>
            </a:r>
            <a:r>
              <a:rPr lang="en-US" sz="2400" dirty="0" err="1" smtClean="0">
                <a:latin typeface="Sitka Display" panose="02000505000000020004" pitchFamily="2" charset="0"/>
              </a:rPr>
              <a:t>nén</a:t>
            </a:r>
            <a:r>
              <a:rPr lang="en-US" sz="2400" dirty="0" smtClean="0">
                <a:latin typeface="Sitka Display" panose="02000505000000020004" pitchFamily="2" charset="0"/>
              </a:rPr>
              <a:t>.</a:t>
            </a:r>
          </a:p>
          <a:p>
            <a:pPr marL="0" indent="0">
              <a:buFont typeface="Arial" panose="020B0604020202020204" pitchFamily="34" charset="0"/>
              <a:buNone/>
            </a:pPr>
            <a:endParaRPr lang="en-US" sz="2400" dirty="0" smtClean="0">
              <a:latin typeface="Sitka Display" panose="02000505000000020004" pitchFamily="2" charset="0"/>
            </a:endParaRPr>
          </a:p>
          <a:p>
            <a:pPr marL="0" indent="0">
              <a:buFont typeface="Arial" panose="020B0604020202020204" pitchFamily="34" charset="0"/>
              <a:buNone/>
            </a:pPr>
            <a:r>
              <a:rPr lang="en-US" sz="2400" dirty="0" smtClean="0">
                <a:latin typeface="Sitka Display" panose="02000505000000020004" pitchFamily="2" charset="0"/>
              </a:rPr>
              <a:t> </a:t>
            </a:r>
            <a:r>
              <a:rPr lang="en-US" sz="2400" b="1" dirty="0" err="1" smtClean="0">
                <a:latin typeface="Sitka Display" panose="02000505000000020004" pitchFamily="2" charset="0"/>
              </a:rPr>
              <a:t>Khuyết</a:t>
            </a:r>
            <a:r>
              <a:rPr lang="en-US" sz="2400" b="1" dirty="0" smtClean="0">
                <a:latin typeface="Sitka Display" panose="02000505000000020004" pitchFamily="2" charset="0"/>
              </a:rPr>
              <a:t> </a:t>
            </a:r>
            <a:r>
              <a:rPr lang="en-US" sz="2400" b="1" dirty="0" err="1" smtClean="0">
                <a:latin typeface="Sitka Display" panose="02000505000000020004" pitchFamily="2" charset="0"/>
              </a:rPr>
              <a:t>điểm</a:t>
            </a:r>
            <a:r>
              <a:rPr lang="en-US" sz="2400" b="1" dirty="0" smtClean="0">
                <a:latin typeface="Sitka Display" panose="02000505000000020004" pitchFamily="2" charset="0"/>
              </a:rPr>
              <a:t>:</a:t>
            </a:r>
          </a:p>
          <a:p>
            <a:pPr>
              <a:buFontTx/>
              <a:buChar char="-"/>
            </a:pPr>
            <a:r>
              <a:rPr lang="en-US" sz="2400" dirty="0" err="1" smtClean="0">
                <a:latin typeface="Sitka Display" panose="02000505000000020004" pitchFamily="2" charset="0"/>
              </a:rPr>
              <a:t>Với</a:t>
            </a:r>
            <a:r>
              <a:rPr lang="en-US" sz="2400" dirty="0" smtClean="0">
                <a:latin typeface="Sitka Display" panose="02000505000000020004" pitchFamily="2" charset="0"/>
              </a:rPr>
              <a:t> </a:t>
            </a:r>
            <a:r>
              <a:rPr lang="en-US" sz="2400" dirty="0" err="1" smtClean="0">
                <a:latin typeface="Sitka Display" panose="02000505000000020004" pitchFamily="2" charset="0"/>
              </a:rPr>
              <a:t>những</a:t>
            </a:r>
            <a:r>
              <a:rPr lang="en-US" sz="2400" dirty="0" smtClean="0">
                <a:latin typeface="Sitka Display" panose="02000505000000020004" pitchFamily="2" charset="0"/>
              </a:rPr>
              <a:t> </a:t>
            </a:r>
            <a:r>
              <a:rPr lang="en-US" sz="2400" dirty="0" err="1" smtClean="0">
                <a:latin typeface="Sitka Display" panose="02000505000000020004" pitchFamily="2" charset="0"/>
              </a:rPr>
              <a:t>thông</a:t>
            </a:r>
            <a:r>
              <a:rPr lang="en-US" sz="2400" dirty="0" smtClean="0">
                <a:latin typeface="Sitka Display" panose="02000505000000020004" pitchFamily="2" charset="0"/>
              </a:rPr>
              <a:t> tin </a:t>
            </a:r>
            <a:r>
              <a:rPr lang="en-US" sz="2400" dirty="0" err="1" smtClean="0">
                <a:latin typeface="Sitka Display" panose="02000505000000020004" pitchFamily="2" charset="0"/>
              </a:rPr>
              <a:t>không</a:t>
            </a:r>
            <a:r>
              <a:rPr lang="en-US" sz="2400" dirty="0" smtClean="0">
                <a:latin typeface="Sitka Display" panose="02000505000000020004" pitchFamily="2" charset="0"/>
              </a:rPr>
              <a:t> </a:t>
            </a:r>
            <a:r>
              <a:rPr lang="en-US" sz="2400" dirty="0" err="1" smtClean="0">
                <a:latin typeface="Sitka Display" panose="02000505000000020004" pitchFamily="2" charset="0"/>
              </a:rPr>
              <a:t>có</a:t>
            </a:r>
            <a:r>
              <a:rPr lang="en-US" sz="2400" dirty="0" smtClean="0">
                <a:latin typeface="Sitka Display" panose="02000505000000020004" pitchFamily="2" charset="0"/>
              </a:rPr>
              <a:t> </a:t>
            </a:r>
            <a:r>
              <a:rPr lang="en-US" sz="2400" dirty="0" err="1" smtClean="0">
                <a:latin typeface="Sitka Display" panose="02000505000000020004" pitchFamily="2" charset="0"/>
              </a:rPr>
              <a:t>sự</a:t>
            </a:r>
            <a:r>
              <a:rPr lang="en-US" sz="2400" dirty="0" smtClean="0">
                <a:latin typeface="Sitka Display" panose="02000505000000020004" pitchFamily="2" charset="0"/>
              </a:rPr>
              <a:t> </a:t>
            </a:r>
            <a:r>
              <a:rPr lang="en-US" sz="2400" dirty="0" err="1" smtClean="0">
                <a:latin typeface="Sitka Display" panose="02000505000000020004" pitchFamily="2" charset="0"/>
              </a:rPr>
              <a:t>lặp</a:t>
            </a:r>
            <a:r>
              <a:rPr lang="en-US" sz="2400" dirty="0" smtClean="0">
                <a:latin typeface="Sitka Display" panose="02000505000000020004" pitchFamily="2" charset="0"/>
              </a:rPr>
              <a:t> </a:t>
            </a:r>
            <a:r>
              <a:rPr lang="en-US" sz="2400" dirty="0" err="1" smtClean="0">
                <a:latin typeface="Sitka Display" panose="02000505000000020004" pitchFamily="2" charset="0"/>
              </a:rPr>
              <a:t>lại</a:t>
            </a:r>
            <a:r>
              <a:rPr lang="en-US" sz="2400" dirty="0" smtClean="0">
                <a:latin typeface="Sitka Display" panose="02000505000000020004" pitchFamily="2" charset="0"/>
              </a:rPr>
              <a:t> </a:t>
            </a:r>
            <a:r>
              <a:rPr lang="en-US" sz="2400" dirty="0" err="1" smtClean="0">
                <a:latin typeface="Sitka Display" panose="02000505000000020004" pitchFamily="2" charset="0"/>
              </a:rPr>
              <a:t>thì</a:t>
            </a:r>
            <a:r>
              <a:rPr lang="en-US" sz="2400" dirty="0" smtClean="0">
                <a:latin typeface="Sitka Display" panose="02000505000000020004" pitchFamily="2" charset="0"/>
              </a:rPr>
              <a:t> </a:t>
            </a:r>
            <a:r>
              <a:rPr lang="en-US" sz="2400" dirty="0" err="1" smtClean="0">
                <a:latin typeface="Sitka Display" panose="02000505000000020004" pitchFamily="2" charset="0"/>
              </a:rPr>
              <a:t>không</a:t>
            </a:r>
            <a:r>
              <a:rPr lang="en-US" sz="2400" dirty="0" smtClean="0">
                <a:latin typeface="Sitka Display" panose="02000505000000020004" pitchFamily="2" charset="0"/>
              </a:rPr>
              <a:t> </a:t>
            </a:r>
            <a:r>
              <a:rPr lang="en-US" sz="2400" dirty="0" err="1" smtClean="0">
                <a:latin typeface="Sitka Display" panose="02000505000000020004" pitchFamily="2" charset="0"/>
              </a:rPr>
              <a:t>thể</a:t>
            </a:r>
            <a:r>
              <a:rPr lang="en-US" sz="2400" dirty="0" smtClean="0">
                <a:latin typeface="Sitka Display" panose="02000505000000020004" pitchFamily="2" charset="0"/>
              </a:rPr>
              <a:t> </a:t>
            </a:r>
            <a:r>
              <a:rPr lang="en-US" sz="2400" dirty="0" err="1" smtClean="0">
                <a:latin typeface="Sitka Display" panose="02000505000000020004" pitchFamily="2" charset="0"/>
              </a:rPr>
              <a:t>nén</a:t>
            </a:r>
            <a:r>
              <a:rPr lang="en-US" sz="2400" dirty="0" smtClean="0">
                <a:latin typeface="Sitka Display" panose="02000505000000020004" pitchFamily="2" charset="0"/>
              </a:rPr>
              <a:t> </a:t>
            </a:r>
            <a:r>
              <a:rPr lang="en-US" sz="2400" dirty="0" err="1" smtClean="0">
                <a:latin typeface="Sitka Display" panose="02000505000000020004" pitchFamily="2" charset="0"/>
              </a:rPr>
              <a:t>được</a:t>
            </a:r>
            <a:r>
              <a:rPr lang="en-US" sz="2400" dirty="0" smtClean="0">
                <a:latin typeface="Sitka Display" panose="02000505000000020004" pitchFamily="2" charset="0"/>
              </a:rPr>
              <a:t>, </a:t>
            </a:r>
            <a:r>
              <a:rPr lang="en-US" sz="2400" dirty="0" err="1" smtClean="0">
                <a:latin typeface="Sitka Display" panose="02000505000000020004" pitchFamily="2" charset="0"/>
              </a:rPr>
              <a:t>thậm</a:t>
            </a:r>
            <a:r>
              <a:rPr lang="en-US" sz="2400" dirty="0" smtClean="0">
                <a:latin typeface="Sitka Display" panose="02000505000000020004" pitchFamily="2" charset="0"/>
              </a:rPr>
              <a:t> </a:t>
            </a:r>
            <a:r>
              <a:rPr lang="en-US" sz="2400" dirty="0" err="1" smtClean="0">
                <a:latin typeface="Sitka Display" panose="02000505000000020004" pitchFamily="2" charset="0"/>
              </a:rPr>
              <a:t>chí</a:t>
            </a:r>
            <a:r>
              <a:rPr lang="en-US" sz="2400" dirty="0" smtClean="0">
                <a:latin typeface="Sitka Display" panose="02000505000000020004" pitchFamily="2" charset="0"/>
              </a:rPr>
              <a:t> file </a:t>
            </a:r>
            <a:r>
              <a:rPr lang="en-US" sz="2400" dirty="0" err="1" smtClean="0">
                <a:latin typeface="Sitka Display" panose="02000505000000020004" pitchFamily="2" charset="0"/>
              </a:rPr>
              <a:t>nén</a:t>
            </a:r>
            <a:r>
              <a:rPr lang="en-US" sz="2400" dirty="0" smtClean="0">
                <a:latin typeface="Sitka Display" panose="02000505000000020004" pitchFamily="2" charset="0"/>
              </a:rPr>
              <a:t> </a:t>
            </a:r>
            <a:r>
              <a:rPr lang="en-US" sz="2400" dirty="0" err="1" smtClean="0">
                <a:latin typeface="Sitka Display" panose="02000505000000020004" pitchFamily="2" charset="0"/>
              </a:rPr>
              <a:t>còn</a:t>
            </a:r>
            <a:r>
              <a:rPr lang="en-US" sz="2400" dirty="0" smtClean="0">
                <a:latin typeface="Sitka Display" panose="02000505000000020004" pitchFamily="2" charset="0"/>
              </a:rPr>
              <a:t> </a:t>
            </a:r>
            <a:r>
              <a:rPr lang="en-US" sz="2400" dirty="0" err="1" smtClean="0">
                <a:latin typeface="Sitka Display" panose="02000505000000020004" pitchFamily="2" charset="0"/>
              </a:rPr>
              <a:t>có</a:t>
            </a:r>
            <a:r>
              <a:rPr lang="en-US" sz="2400" dirty="0" smtClean="0">
                <a:latin typeface="Sitka Display" panose="02000505000000020004" pitchFamily="2" charset="0"/>
              </a:rPr>
              <a:t> </a:t>
            </a:r>
            <a:r>
              <a:rPr lang="en-US" sz="2400" dirty="0" err="1" smtClean="0">
                <a:latin typeface="Sitka Display" panose="02000505000000020004" pitchFamily="2" charset="0"/>
              </a:rPr>
              <a:t>kích</a:t>
            </a:r>
            <a:r>
              <a:rPr lang="en-US" sz="2400" dirty="0" smtClean="0">
                <a:latin typeface="Sitka Display" panose="02000505000000020004" pitchFamily="2" charset="0"/>
              </a:rPr>
              <a:t> </a:t>
            </a:r>
            <a:r>
              <a:rPr lang="en-US" sz="2400" dirty="0" err="1" smtClean="0">
                <a:latin typeface="Sitka Display" panose="02000505000000020004" pitchFamily="2" charset="0"/>
              </a:rPr>
              <a:t>thước</a:t>
            </a:r>
            <a:r>
              <a:rPr lang="en-US" sz="2400" dirty="0" smtClean="0">
                <a:latin typeface="Sitka Display" panose="02000505000000020004" pitchFamily="2" charset="0"/>
              </a:rPr>
              <a:t> </a:t>
            </a:r>
            <a:r>
              <a:rPr lang="en-US" sz="2400" dirty="0" err="1" smtClean="0">
                <a:latin typeface="Sitka Display" panose="02000505000000020004" pitchFamily="2" charset="0"/>
              </a:rPr>
              <a:t>lớn</a:t>
            </a:r>
            <a:r>
              <a:rPr lang="en-US" sz="2400" dirty="0" smtClean="0">
                <a:latin typeface="Sitka Display" panose="02000505000000020004" pitchFamily="2" charset="0"/>
              </a:rPr>
              <a:t> </a:t>
            </a:r>
            <a:r>
              <a:rPr lang="en-US" sz="2400" dirty="0" err="1" smtClean="0">
                <a:latin typeface="Sitka Display" panose="02000505000000020004" pitchFamily="2" charset="0"/>
              </a:rPr>
              <a:t>hơn</a:t>
            </a:r>
            <a:r>
              <a:rPr lang="en-US" sz="2400" dirty="0" smtClean="0">
                <a:latin typeface="Sitka Display" panose="02000505000000020004" pitchFamily="2" charset="0"/>
              </a:rPr>
              <a:t> file </a:t>
            </a:r>
            <a:r>
              <a:rPr lang="en-US" sz="2400" dirty="0" err="1" smtClean="0">
                <a:latin typeface="Sitka Display" panose="02000505000000020004" pitchFamily="2" charset="0"/>
              </a:rPr>
              <a:t>gốc</a:t>
            </a:r>
            <a:r>
              <a:rPr lang="en-US" sz="2400" dirty="0" smtClean="0">
                <a:latin typeface="Sitka Display" panose="02000505000000020004" pitchFamily="2" charset="0"/>
              </a:rPr>
              <a:t>.</a:t>
            </a:r>
          </a:p>
          <a:p>
            <a:pPr>
              <a:buFontTx/>
              <a:buChar char="-"/>
            </a:pPr>
            <a:r>
              <a:rPr lang="en-US" sz="2400" dirty="0" err="1" smtClean="0">
                <a:latin typeface="Sitka Display" panose="02000505000000020004" pitchFamily="2" charset="0"/>
              </a:rPr>
              <a:t>Chỉ</a:t>
            </a:r>
            <a:r>
              <a:rPr lang="en-US" sz="2400" dirty="0" smtClean="0">
                <a:latin typeface="Sitka Display" panose="02000505000000020004" pitchFamily="2" charset="0"/>
              </a:rPr>
              <a:t> </a:t>
            </a:r>
            <a:r>
              <a:rPr lang="en-US" sz="2400" dirty="0" err="1" smtClean="0">
                <a:latin typeface="Sitka Display" panose="02000505000000020004" pitchFamily="2" charset="0"/>
              </a:rPr>
              <a:t>đạt</a:t>
            </a:r>
            <a:r>
              <a:rPr lang="en-US" sz="2400" dirty="0" smtClean="0">
                <a:latin typeface="Sitka Display" panose="02000505000000020004" pitchFamily="2" charset="0"/>
              </a:rPr>
              <a:t> </a:t>
            </a:r>
            <a:r>
              <a:rPr lang="en-US" sz="2400" dirty="0" err="1" smtClean="0">
                <a:latin typeface="Sitka Display" panose="02000505000000020004" pitchFamily="2" charset="0"/>
              </a:rPr>
              <a:t>hiệu</a:t>
            </a:r>
            <a:r>
              <a:rPr lang="en-US" sz="2400" dirty="0" smtClean="0">
                <a:latin typeface="Sitka Display" panose="02000505000000020004" pitchFamily="2" charset="0"/>
              </a:rPr>
              <a:t> </a:t>
            </a:r>
            <a:r>
              <a:rPr lang="en-US" sz="2400" dirty="0" err="1" smtClean="0">
                <a:latin typeface="Sitka Display" panose="02000505000000020004" pitchFamily="2" charset="0"/>
              </a:rPr>
              <a:t>quả</a:t>
            </a:r>
            <a:r>
              <a:rPr lang="en-US" sz="2400" dirty="0" smtClean="0">
                <a:latin typeface="Sitka Display" panose="02000505000000020004" pitchFamily="2" charset="0"/>
              </a:rPr>
              <a:t> </a:t>
            </a:r>
            <a:r>
              <a:rPr lang="en-US" sz="2400" dirty="0" err="1" smtClean="0">
                <a:latin typeface="Sitka Display" panose="02000505000000020004" pitchFamily="2" charset="0"/>
              </a:rPr>
              <a:t>cao</a:t>
            </a:r>
            <a:r>
              <a:rPr lang="en-US" sz="2400" dirty="0" smtClean="0">
                <a:latin typeface="Sitka Display" panose="02000505000000020004" pitchFamily="2" charset="0"/>
              </a:rPr>
              <a:t> </a:t>
            </a:r>
            <a:r>
              <a:rPr lang="en-US" sz="2400" dirty="0" err="1" smtClean="0">
                <a:latin typeface="Sitka Display" panose="02000505000000020004" pitchFamily="2" charset="0"/>
              </a:rPr>
              <a:t>với</a:t>
            </a:r>
            <a:r>
              <a:rPr lang="en-US" sz="2400" dirty="0" smtClean="0">
                <a:latin typeface="Sitka Display" panose="02000505000000020004" pitchFamily="2" charset="0"/>
              </a:rPr>
              <a:t> </a:t>
            </a:r>
            <a:r>
              <a:rPr lang="en-US" sz="2400" dirty="0" err="1" smtClean="0">
                <a:latin typeface="Sitka Display" panose="02000505000000020004" pitchFamily="2" charset="0"/>
              </a:rPr>
              <a:t>dữ</a:t>
            </a:r>
            <a:r>
              <a:rPr lang="en-US" sz="2400" dirty="0" smtClean="0">
                <a:latin typeface="Sitka Display" panose="02000505000000020004" pitchFamily="2" charset="0"/>
              </a:rPr>
              <a:t> </a:t>
            </a:r>
            <a:r>
              <a:rPr lang="en-US" sz="2400" dirty="0" err="1" smtClean="0">
                <a:latin typeface="Sitka Display" panose="02000505000000020004" pitchFamily="2" charset="0"/>
              </a:rPr>
              <a:t>liệu</a:t>
            </a:r>
            <a:r>
              <a:rPr lang="en-US" sz="2400" dirty="0" smtClean="0">
                <a:latin typeface="Sitka Display" panose="02000505000000020004" pitchFamily="2" charset="0"/>
              </a:rPr>
              <a:t> </a:t>
            </a:r>
            <a:r>
              <a:rPr lang="en-US" sz="2400" dirty="0" err="1" smtClean="0">
                <a:latin typeface="Sitka Display" panose="02000505000000020004" pitchFamily="2" charset="0"/>
              </a:rPr>
              <a:t>dạng</a:t>
            </a:r>
            <a:r>
              <a:rPr lang="en-US" sz="2400" dirty="0" smtClean="0">
                <a:latin typeface="Sitka Display" panose="02000505000000020004" pitchFamily="2" charset="0"/>
              </a:rPr>
              <a:t> </a:t>
            </a:r>
            <a:r>
              <a:rPr lang="en-US" sz="2400" dirty="0" err="1" smtClean="0">
                <a:latin typeface="Sitka Display" panose="02000505000000020004" pitchFamily="2" charset="0"/>
              </a:rPr>
              <a:t>văn</a:t>
            </a:r>
            <a:r>
              <a:rPr lang="en-US" sz="2400" dirty="0" smtClean="0">
                <a:latin typeface="Sitka Display" panose="02000505000000020004" pitchFamily="2" charset="0"/>
              </a:rPr>
              <a:t> </a:t>
            </a:r>
            <a:r>
              <a:rPr lang="en-US" sz="2400" dirty="0" err="1" smtClean="0">
                <a:latin typeface="Sitka Display" panose="02000505000000020004" pitchFamily="2" charset="0"/>
              </a:rPr>
              <a:t>bản</a:t>
            </a:r>
            <a:r>
              <a:rPr lang="en-US" sz="2400" dirty="0" smtClean="0">
                <a:latin typeface="Sitka Display" panose="02000505000000020004" pitchFamily="2" charset="0"/>
              </a:rPr>
              <a:t>, </a:t>
            </a:r>
            <a:r>
              <a:rPr lang="en-US" sz="2400" dirty="0" err="1" smtClean="0">
                <a:latin typeface="Sitka Display" panose="02000505000000020004" pitchFamily="2" charset="0"/>
              </a:rPr>
              <a:t>hình</a:t>
            </a:r>
            <a:r>
              <a:rPr lang="en-US" sz="2400" dirty="0" smtClean="0">
                <a:latin typeface="Sitka Display" panose="02000505000000020004" pitchFamily="2" charset="0"/>
              </a:rPr>
              <a:t> </a:t>
            </a:r>
            <a:r>
              <a:rPr lang="en-US" sz="2400" dirty="0" err="1" smtClean="0">
                <a:latin typeface="Sitka Display" panose="02000505000000020004" pitchFamily="2" charset="0"/>
              </a:rPr>
              <a:t>ảnh</a:t>
            </a:r>
            <a:r>
              <a:rPr lang="en-US" sz="2400" dirty="0" smtClean="0">
                <a:latin typeface="Sitka Display" panose="02000505000000020004" pitchFamily="2" charset="0"/>
              </a:rPr>
              <a:t> </a:t>
            </a:r>
            <a:r>
              <a:rPr lang="en-US" sz="2400" dirty="0" err="1" smtClean="0">
                <a:latin typeface="Sitka Display" panose="02000505000000020004" pitchFamily="2" charset="0"/>
              </a:rPr>
              <a:t>trắng</a:t>
            </a:r>
            <a:r>
              <a:rPr lang="en-US" sz="2400" dirty="0" smtClean="0">
                <a:latin typeface="Sitka Display" panose="02000505000000020004" pitchFamily="2" charset="0"/>
              </a:rPr>
              <a:t> </a:t>
            </a:r>
            <a:r>
              <a:rPr lang="en-US" sz="2400" dirty="0" err="1" smtClean="0">
                <a:latin typeface="Sitka Display" panose="02000505000000020004" pitchFamily="2" charset="0"/>
              </a:rPr>
              <a:t>đen</a:t>
            </a:r>
            <a:r>
              <a:rPr lang="en-US" sz="2400" dirty="0" smtClean="0">
                <a:latin typeface="Sitka Display" panose="02000505000000020004" pitchFamily="2" charset="0"/>
              </a:rPr>
              <a:t>, </a:t>
            </a:r>
            <a:r>
              <a:rPr lang="en-US" sz="2400" dirty="0" err="1" smtClean="0">
                <a:latin typeface="Sitka Display" panose="02000505000000020004" pitchFamily="2" charset="0"/>
              </a:rPr>
              <a:t>ảnh</a:t>
            </a:r>
            <a:r>
              <a:rPr lang="en-US" sz="2400" dirty="0" smtClean="0">
                <a:latin typeface="Sitka Display" panose="02000505000000020004" pitchFamily="2" charset="0"/>
              </a:rPr>
              <a:t> pixel </a:t>
            </a:r>
            <a:r>
              <a:rPr lang="en-US" sz="2400" dirty="0" err="1" smtClean="0">
                <a:latin typeface="Sitka Display" panose="02000505000000020004" pitchFamily="2" charset="0"/>
              </a:rPr>
              <a:t>đơn</a:t>
            </a:r>
            <a:r>
              <a:rPr lang="en-US" sz="2400" dirty="0" smtClean="0">
                <a:latin typeface="Sitka Display" panose="02000505000000020004" pitchFamily="2" charset="0"/>
              </a:rPr>
              <a:t> </a:t>
            </a:r>
            <a:r>
              <a:rPr lang="en-US" sz="2400" dirty="0" err="1" smtClean="0">
                <a:latin typeface="Sitka Display" panose="02000505000000020004" pitchFamily="2" charset="0"/>
              </a:rPr>
              <a:t>giản</a:t>
            </a:r>
            <a:r>
              <a:rPr lang="en-US" sz="2400" dirty="0" smtClean="0">
                <a:latin typeface="Sitka Display" panose="02000505000000020004" pitchFamily="2" charset="0"/>
              </a:rPr>
              <a:t>, </a:t>
            </a:r>
            <a:r>
              <a:rPr lang="en-US" sz="2400" dirty="0" err="1" smtClean="0">
                <a:latin typeface="Sitka Display" panose="02000505000000020004" pitchFamily="2" charset="0"/>
              </a:rPr>
              <a:t>còn</a:t>
            </a:r>
            <a:r>
              <a:rPr lang="en-US" sz="2400" dirty="0" smtClean="0">
                <a:latin typeface="Sitka Display" panose="02000505000000020004" pitchFamily="2" charset="0"/>
              </a:rPr>
              <a:t> </a:t>
            </a:r>
            <a:r>
              <a:rPr lang="en-US" sz="2400" dirty="0" err="1" smtClean="0">
                <a:latin typeface="Sitka Display" panose="02000505000000020004" pitchFamily="2" charset="0"/>
              </a:rPr>
              <a:t>đối</a:t>
            </a:r>
            <a:r>
              <a:rPr lang="en-US" sz="2400" dirty="0" smtClean="0">
                <a:latin typeface="Sitka Display" panose="02000505000000020004" pitchFamily="2" charset="0"/>
              </a:rPr>
              <a:t> </a:t>
            </a:r>
            <a:r>
              <a:rPr lang="en-US" sz="2400" dirty="0" err="1" smtClean="0">
                <a:latin typeface="Sitka Display" panose="02000505000000020004" pitchFamily="2" charset="0"/>
              </a:rPr>
              <a:t>với</a:t>
            </a:r>
            <a:r>
              <a:rPr lang="en-US" sz="2400" dirty="0" smtClean="0">
                <a:latin typeface="Sitka Display" panose="02000505000000020004" pitchFamily="2" charset="0"/>
              </a:rPr>
              <a:t> </a:t>
            </a:r>
            <a:r>
              <a:rPr lang="en-US" sz="2400" dirty="0" err="1" smtClean="0">
                <a:latin typeface="Sitka Display" panose="02000505000000020004" pitchFamily="2" charset="0"/>
              </a:rPr>
              <a:t>ảnh</a:t>
            </a:r>
            <a:r>
              <a:rPr lang="en-US" sz="2400" dirty="0" smtClean="0">
                <a:latin typeface="Sitka Display" panose="02000505000000020004" pitchFamily="2" charset="0"/>
              </a:rPr>
              <a:t> </a:t>
            </a:r>
            <a:r>
              <a:rPr lang="en-US" sz="2400" dirty="0" err="1" smtClean="0">
                <a:latin typeface="Sitka Display" panose="02000505000000020004" pitchFamily="2" charset="0"/>
              </a:rPr>
              <a:t>chụp</a:t>
            </a:r>
            <a:r>
              <a:rPr lang="en-US" sz="2400" dirty="0" smtClean="0">
                <a:latin typeface="Sitka Display" panose="02000505000000020004" pitchFamily="2" charset="0"/>
              </a:rPr>
              <a:t> </a:t>
            </a:r>
            <a:r>
              <a:rPr lang="en-US" sz="2400" dirty="0" err="1" smtClean="0">
                <a:latin typeface="Sitka Display" panose="02000505000000020004" pitchFamily="2" charset="0"/>
              </a:rPr>
              <a:t>thực</a:t>
            </a:r>
            <a:r>
              <a:rPr lang="en-US" sz="2400" dirty="0" smtClean="0">
                <a:latin typeface="Sitka Display" panose="02000505000000020004" pitchFamily="2" charset="0"/>
              </a:rPr>
              <a:t> </a:t>
            </a:r>
            <a:r>
              <a:rPr lang="en-US" sz="2400" dirty="0" err="1" smtClean="0">
                <a:latin typeface="Sitka Display" panose="02000505000000020004" pitchFamily="2" charset="0"/>
              </a:rPr>
              <a:t>tế</a:t>
            </a:r>
            <a:r>
              <a:rPr lang="en-US" sz="2400" dirty="0" smtClean="0">
                <a:latin typeface="Sitka Display" panose="02000505000000020004" pitchFamily="2" charset="0"/>
              </a:rPr>
              <a:t> </a:t>
            </a:r>
            <a:r>
              <a:rPr lang="en-US" sz="2400" dirty="0" err="1" smtClean="0">
                <a:latin typeface="Sitka Display" panose="02000505000000020004" pitchFamily="2" charset="0"/>
              </a:rPr>
              <a:t>với</a:t>
            </a:r>
            <a:r>
              <a:rPr lang="en-US" sz="2400" dirty="0" smtClean="0">
                <a:latin typeface="Sitka Display" panose="02000505000000020004" pitchFamily="2" charset="0"/>
              </a:rPr>
              <a:t> </a:t>
            </a:r>
            <a:r>
              <a:rPr lang="en-US" sz="2400" dirty="0" err="1" smtClean="0">
                <a:latin typeface="Sitka Display" panose="02000505000000020004" pitchFamily="2" charset="0"/>
              </a:rPr>
              <a:t>độ</a:t>
            </a:r>
            <a:r>
              <a:rPr lang="en-US" sz="2400" dirty="0" smtClean="0">
                <a:latin typeface="Sitka Display" panose="02000505000000020004" pitchFamily="2" charset="0"/>
              </a:rPr>
              <a:t> </a:t>
            </a:r>
            <a:r>
              <a:rPr lang="en-US" sz="2400" dirty="0" err="1" smtClean="0">
                <a:latin typeface="Sitka Display" panose="02000505000000020004" pitchFamily="2" charset="0"/>
              </a:rPr>
              <a:t>phức</a:t>
            </a:r>
            <a:r>
              <a:rPr lang="en-US" sz="2400" dirty="0" smtClean="0">
                <a:latin typeface="Sitka Display" panose="02000505000000020004" pitchFamily="2" charset="0"/>
              </a:rPr>
              <a:t> </a:t>
            </a:r>
            <a:r>
              <a:rPr lang="en-US" sz="2400" dirty="0" err="1" smtClean="0">
                <a:latin typeface="Sitka Display" panose="02000505000000020004" pitchFamily="2" charset="0"/>
              </a:rPr>
              <a:t>tạp</a:t>
            </a:r>
            <a:r>
              <a:rPr lang="en-US" sz="2400" dirty="0" smtClean="0">
                <a:latin typeface="Sitka Display" panose="02000505000000020004" pitchFamily="2" charset="0"/>
              </a:rPr>
              <a:t> </a:t>
            </a:r>
            <a:r>
              <a:rPr lang="en-US" sz="2400" dirty="0" err="1" smtClean="0">
                <a:latin typeface="Sitka Display" panose="02000505000000020004" pitchFamily="2" charset="0"/>
              </a:rPr>
              <a:t>cao</a:t>
            </a:r>
            <a:r>
              <a:rPr lang="en-US" sz="2400" dirty="0" smtClean="0">
                <a:latin typeface="Sitka Display" panose="02000505000000020004" pitchFamily="2" charset="0"/>
              </a:rPr>
              <a:t> </a:t>
            </a:r>
            <a:r>
              <a:rPr lang="en-US" sz="2400" dirty="0" err="1" smtClean="0">
                <a:latin typeface="Sitka Display" panose="02000505000000020004" pitchFamily="2" charset="0"/>
              </a:rPr>
              <a:t>thì</a:t>
            </a:r>
            <a:r>
              <a:rPr lang="en-US" sz="2400" dirty="0" smtClean="0">
                <a:latin typeface="Sitka Display" panose="02000505000000020004" pitchFamily="2" charset="0"/>
              </a:rPr>
              <a:t> </a:t>
            </a:r>
            <a:r>
              <a:rPr lang="en-US" sz="2400" dirty="0" err="1" smtClean="0">
                <a:latin typeface="Sitka Display" panose="02000505000000020004" pitchFamily="2" charset="0"/>
              </a:rPr>
              <a:t>không</a:t>
            </a:r>
            <a:r>
              <a:rPr lang="en-US" sz="2400" dirty="0" smtClean="0">
                <a:latin typeface="Sitka Display" panose="02000505000000020004" pitchFamily="2" charset="0"/>
              </a:rPr>
              <a:t> </a:t>
            </a:r>
            <a:r>
              <a:rPr lang="en-US" sz="2400" dirty="0" err="1" smtClean="0">
                <a:latin typeface="Sitka Display" panose="02000505000000020004" pitchFamily="2" charset="0"/>
              </a:rPr>
              <a:t>được</a:t>
            </a:r>
            <a:r>
              <a:rPr lang="en-US" sz="2400" dirty="0" smtClean="0">
                <a:latin typeface="Sitka Display" panose="02000505000000020004" pitchFamily="2" charset="0"/>
              </a:rPr>
              <a:t> </a:t>
            </a:r>
            <a:r>
              <a:rPr lang="en-US" sz="2400" dirty="0" err="1" smtClean="0">
                <a:latin typeface="Sitka Display" panose="02000505000000020004" pitchFamily="2" charset="0"/>
              </a:rPr>
              <a:t>như</a:t>
            </a:r>
            <a:r>
              <a:rPr lang="en-US" sz="2400" dirty="0" smtClean="0">
                <a:latin typeface="Sitka Display" panose="02000505000000020004" pitchFamily="2" charset="0"/>
              </a:rPr>
              <a:t> </a:t>
            </a:r>
            <a:r>
              <a:rPr lang="en-US" sz="2400" dirty="0" err="1" smtClean="0">
                <a:latin typeface="Sitka Display" panose="02000505000000020004" pitchFamily="2" charset="0"/>
              </a:rPr>
              <a:t>thế</a:t>
            </a:r>
            <a:r>
              <a:rPr lang="en-US" sz="2400" dirty="0" smtClean="0">
                <a:latin typeface="Sitka Display" panose="02000505000000020004" pitchFamily="2" charset="0"/>
              </a:rPr>
              <a:t>, </a:t>
            </a:r>
            <a:r>
              <a:rPr lang="en-US" sz="2400" dirty="0" err="1" smtClean="0">
                <a:latin typeface="Sitka Display" panose="02000505000000020004" pitchFamily="2" charset="0"/>
              </a:rPr>
              <a:t>thậm</a:t>
            </a:r>
            <a:r>
              <a:rPr lang="en-US" sz="2400" dirty="0" smtClean="0">
                <a:latin typeface="Sitka Display" panose="02000505000000020004" pitchFamily="2" charset="0"/>
              </a:rPr>
              <a:t> </a:t>
            </a:r>
            <a:r>
              <a:rPr lang="en-US" sz="2400" dirty="0" err="1" smtClean="0">
                <a:latin typeface="Sitka Display" panose="02000505000000020004" pitchFamily="2" charset="0"/>
              </a:rPr>
              <a:t>chí</a:t>
            </a:r>
            <a:r>
              <a:rPr lang="en-US" sz="2400" dirty="0" smtClean="0">
                <a:latin typeface="Sitka Display" panose="02000505000000020004" pitchFamily="2" charset="0"/>
              </a:rPr>
              <a:t> </a:t>
            </a:r>
            <a:r>
              <a:rPr lang="en-US" sz="2400" dirty="0" err="1" smtClean="0">
                <a:latin typeface="Sitka Display" panose="02000505000000020004" pitchFamily="2" charset="0"/>
              </a:rPr>
              <a:t>không</a:t>
            </a:r>
            <a:r>
              <a:rPr lang="en-US" sz="2400" dirty="0" smtClean="0">
                <a:latin typeface="Sitka Display" panose="02000505000000020004" pitchFamily="2" charset="0"/>
              </a:rPr>
              <a:t> </a:t>
            </a:r>
            <a:r>
              <a:rPr lang="en-US" sz="2400" dirty="0" err="1" smtClean="0">
                <a:latin typeface="Sitka Display" panose="02000505000000020004" pitchFamily="2" charset="0"/>
              </a:rPr>
              <a:t>nén</a:t>
            </a:r>
            <a:r>
              <a:rPr lang="en-US" sz="2400" dirty="0" smtClean="0">
                <a:latin typeface="Sitka Display" panose="02000505000000020004" pitchFamily="2" charset="0"/>
              </a:rPr>
              <a:t> </a:t>
            </a:r>
            <a:r>
              <a:rPr lang="en-US" sz="2400" dirty="0" err="1" smtClean="0">
                <a:latin typeface="Sitka Display" panose="02000505000000020004" pitchFamily="2" charset="0"/>
              </a:rPr>
              <a:t>được</a:t>
            </a:r>
            <a:r>
              <a:rPr lang="en-US" sz="2400" dirty="0" smtClean="0">
                <a:latin typeface="Sitka Display" panose="02000505000000020004" pitchFamily="2" charset="0"/>
              </a:rPr>
              <a:t>.</a:t>
            </a:r>
          </a:p>
          <a:p>
            <a:pPr>
              <a:buFontTx/>
              <a:buChar char="-"/>
            </a:pPr>
            <a:r>
              <a:rPr lang="en-US" sz="2400" dirty="0" err="1" smtClean="0">
                <a:latin typeface="Sitka Display" panose="02000505000000020004" pitchFamily="2" charset="0"/>
              </a:rPr>
              <a:t>Từ</a:t>
            </a:r>
            <a:r>
              <a:rPr lang="en-US" sz="2400" dirty="0" smtClean="0">
                <a:latin typeface="Sitka Display" panose="02000505000000020004" pitchFamily="2" charset="0"/>
              </a:rPr>
              <a:t> </a:t>
            </a:r>
            <a:r>
              <a:rPr lang="en-US" sz="2400" dirty="0" err="1" smtClean="0">
                <a:latin typeface="Sitka Display" panose="02000505000000020004" pitchFamily="2" charset="0"/>
              </a:rPr>
              <a:t>điển</a:t>
            </a:r>
            <a:r>
              <a:rPr lang="en-US" sz="2400" dirty="0" smtClean="0">
                <a:latin typeface="Sitka Display" panose="02000505000000020004" pitchFamily="2" charset="0"/>
              </a:rPr>
              <a:t> </a:t>
            </a:r>
            <a:r>
              <a:rPr lang="en-US" sz="2400" dirty="0" err="1" smtClean="0">
                <a:latin typeface="Sitka Display" panose="02000505000000020004" pitchFamily="2" charset="0"/>
              </a:rPr>
              <a:t>có</a:t>
            </a:r>
            <a:r>
              <a:rPr lang="en-US" sz="2400" dirty="0" smtClean="0">
                <a:latin typeface="Sitka Display" panose="02000505000000020004" pitchFamily="2" charset="0"/>
              </a:rPr>
              <a:t> </a:t>
            </a:r>
            <a:r>
              <a:rPr lang="en-US" sz="2400" dirty="0" err="1" smtClean="0">
                <a:latin typeface="Sitka Display" panose="02000505000000020004" pitchFamily="2" charset="0"/>
              </a:rPr>
              <a:t>thể</a:t>
            </a:r>
            <a:r>
              <a:rPr lang="en-US" sz="2400" dirty="0" smtClean="0">
                <a:latin typeface="Sitka Display" panose="02000505000000020004" pitchFamily="2" charset="0"/>
              </a:rPr>
              <a:t> </a:t>
            </a:r>
            <a:r>
              <a:rPr lang="en-US" sz="2400" dirty="0" err="1" smtClean="0">
                <a:latin typeface="Sitka Display" panose="02000505000000020004" pitchFamily="2" charset="0"/>
              </a:rPr>
              <a:t>chiếm</a:t>
            </a:r>
            <a:r>
              <a:rPr lang="en-US" sz="2400" dirty="0" smtClean="0">
                <a:latin typeface="Sitka Display" panose="02000505000000020004" pitchFamily="2" charset="0"/>
              </a:rPr>
              <a:t> </a:t>
            </a:r>
            <a:r>
              <a:rPr lang="en-US" sz="2400" dirty="0" err="1" smtClean="0">
                <a:latin typeface="Sitka Display" panose="02000505000000020004" pitchFamily="2" charset="0"/>
              </a:rPr>
              <a:t>nhiều</a:t>
            </a:r>
            <a:r>
              <a:rPr lang="en-US" sz="2400" dirty="0" smtClean="0">
                <a:latin typeface="Sitka Display" panose="02000505000000020004" pitchFamily="2" charset="0"/>
              </a:rPr>
              <a:t> </a:t>
            </a:r>
            <a:r>
              <a:rPr lang="en-US" sz="2400" dirty="0" err="1" smtClean="0">
                <a:latin typeface="Sitka Display" panose="02000505000000020004" pitchFamily="2" charset="0"/>
              </a:rPr>
              <a:t>tài</a:t>
            </a:r>
            <a:r>
              <a:rPr lang="en-US" sz="2400" dirty="0" smtClean="0">
                <a:latin typeface="Sitka Display" panose="02000505000000020004" pitchFamily="2" charset="0"/>
              </a:rPr>
              <a:t> </a:t>
            </a:r>
            <a:r>
              <a:rPr lang="en-US" sz="2400" dirty="0" err="1" smtClean="0">
                <a:latin typeface="Sitka Display" panose="02000505000000020004" pitchFamily="2" charset="0"/>
              </a:rPr>
              <a:t>nguyên</a:t>
            </a:r>
            <a:r>
              <a:rPr lang="en-US" sz="2400" dirty="0" smtClean="0">
                <a:latin typeface="Sitka Display" panose="02000505000000020004" pitchFamily="2" charset="0"/>
              </a:rPr>
              <a:t> </a:t>
            </a:r>
            <a:r>
              <a:rPr lang="en-US" sz="2400" dirty="0" err="1" smtClean="0">
                <a:latin typeface="Sitka Display" panose="02000505000000020004" pitchFamily="2" charset="0"/>
              </a:rPr>
              <a:t>vì</a:t>
            </a:r>
            <a:r>
              <a:rPr lang="en-US" sz="2400" dirty="0" smtClean="0">
                <a:latin typeface="Sitka Display" panose="02000505000000020004" pitchFamily="2" charset="0"/>
              </a:rPr>
              <a:t> </a:t>
            </a:r>
            <a:r>
              <a:rPr lang="en-US" sz="2400" dirty="0" err="1" smtClean="0">
                <a:latin typeface="Sitka Display" panose="02000505000000020004" pitchFamily="2" charset="0"/>
              </a:rPr>
              <a:t>sau</a:t>
            </a:r>
            <a:r>
              <a:rPr lang="en-US" sz="2400" dirty="0" smtClean="0">
                <a:latin typeface="Sitka Display" panose="02000505000000020004" pitchFamily="2" charset="0"/>
              </a:rPr>
              <a:t> </a:t>
            </a:r>
            <a:r>
              <a:rPr lang="en-US" sz="2400" dirty="0" err="1" smtClean="0">
                <a:latin typeface="Sitka Display" panose="02000505000000020004" pitchFamily="2" charset="0"/>
              </a:rPr>
              <a:t>rất</a:t>
            </a:r>
            <a:r>
              <a:rPr lang="en-US" sz="2400" dirty="0" smtClean="0">
                <a:latin typeface="Sitka Display" panose="02000505000000020004" pitchFamily="2" charset="0"/>
              </a:rPr>
              <a:t> </a:t>
            </a:r>
            <a:r>
              <a:rPr lang="en-US" sz="2400" dirty="0" err="1" smtClean="0">
                <a:latin typeface="Sitka Display" panose="02000505000000020004" pitchFamily="2" charset="0"/>
              </a:rPr>
              <a:t>nhiều</a:t>
            </a:r>
            <a:r>
              <a:rPr lang="en-US" sz="2400" dirty="0" smtClean="0">
                <a:latin typeface="Sitka Display" panose="02000505000000020004" pitchFamily="2" charset="0"/>
              </a:rPr>
              <a:t> </a:t>
            </a:r>
            <a:r>
              <a:rPr lang="en-US" sz="2400" dirty="0" err="1" smtClean="0">
                <a:latin typeface="Sitka Display" panose="02000505000000020004" pitchFamily="2" charset="0"/>
              </a:rPr>
              <a:t>lần</a:t>
            </a:r>
            <a:r>
              <a:rPr lang="en-US" sz="2400" dirty="0" smtClean="0">
                <a:latin typeface="Sitka Display" panose="02000505000000020004" pitchFamily="2" charset="0"/>
              </a:rPr>
              <a:t> </a:t>
            </a:r>
            <a:r>
              <a:rPr lang="en-US" sz="2400" dirty="0" err="1" smtClean="0">
                <a:latin typeface="Sitka Display" panose="02000505000000020004" pitchFamily="2" charset="0"/>
              </a:rPr>
              <a:t>xét</a:t>
            </a:r>
            <a:r>
              <a:rPr lang="en-US" sz="2400" dirty="0" smtClean="0">
                <a:latin typeface="Sitka Display" panose="02000505000000020004" pitchFamily="2" charset="0"/>
              </a:rPr>
              <a:t> </a:t>
            </a:r>
            <a:r>
              <a:rPr lang="en-US" sz="2400" dirty="0" err="1" smtClean="0">
                <a:latin typeface="Sitka Display" panose="02000505000000020004" pitchFamily="2" charset="0"/>
              </a:rPr>
              <a:t>nó</a:t>
            </a:r>
            <a:r>
              <a:rPr lang="en-US" sz="2400" dirty="0" smtClean="0">
                <a:latin typeface="Sitka Display" panose="02000505000000020004" pitchFamily="2" charset="0"/>
              </a:rPr>
              <a:t> </a:t>
            </a:r>
            <a:r>
              <a:rPr lang="en-US" sz="2400" dirty="0" err="1" smtClean="0">
                <a:latin typeface="Sitka Display" panose="02000505000000020004" pitchFamily="2" charset="0"/>
              </a:rPr>
              <a:t>có</a:t>
            </a:r>
            <a:r>
              <a:rPr lang="en-US" sz="2400" dirty="0" smtClean="0">
                <a:latin typeface="Sitka Display" panose="02000505000000020004" pitchFamily="2" charset="0"/>
              </a:rPr>
              <a:t> </a:t>
            </a:r>
            <a:r>
              <a:rPr lang="en-US" sz="2400" dirty="0" err="1" smtClean="0">
                <a:latin typeface="Sitka Display" panose="02000505000000020004" pitchFamily="2" charset="0"/>
              </a:rPr>
              <a:t>thể</a:t>
            </a:r>
            <a:r>
              <a:rPr lang="en-US" sz="2400" dirty="0" smtClean="0">
                <a:latin typeface="Sitka Display" panose="02000505000000020004" pitchFamily="2" charset="0"/>
              </a:rPr>
              <a:t> </a:t>
            </a:r>
            <a:r>
              <a:rPr lang="en-US" sz="2400" dirty="0" err="1" smtClean="0">
                <a:latin typeface="Sitka Display" panose="02000505000000020004" pitchFamily="2" charset="0"/>
              </a:rPr>
              <a:t>tăng</a:t>
            </a:r>
            <a:r>
              <a:rPr lang="en-US" sz="2400" dirty="0" smtClean="0">
                <a:latin typeface="Sitka Display" panose="02000505000000020004" pitchFamily="2" charset="0"/>
              </a:rPr>
              <a:t> </a:t>
            </a:r>
            <a:r>
              <a:rPr lang="en-US" sz="2400" dirty="0" err="1" smtClean="0">
                <a:latin typeface="Sitka Display" panose="02000505000000020004" pitchFamily="2" charset="0"/>
              </a:rPr>
              <a:t>kích</a:t>
            </a:r>
            <a:r>
              <a:rPr lang="en-US" sz="2400" dirty="0" smtClean="0">
                <a:latin typeface="Sitka Display" panose="02000505000000020004" pitchFamily="2" charset="0"/>
              </a:rPr>
              <a:t> </a:t>
            </a:r>
            <a:r>
              <a:rPr lang="en-US" sz="2400" dirty="0" err="1" smtClean="0">
                <a:latin typeface="Sitka Display" panose="02000505000000020004" pitchFamily="2" charset="0"/>
              </a:rPr>
              <a:t>thước</a:t>
            </a:r>
            <a:r>
              <a:rPr lang="en-US" sz="2400" dirty="0" smtClean="0">
                <a:latin typeface="Sitka Display" panose="02000505000000020004" pitchFamily="2" charset="0"/>
              </a:rPr>
              <a:t> </a:t>
            </a:r>
            <a:r>
              <a:rPr lang="en-US" sz="2400" dirty="0" err="1" smtClean="0">
                <a:latin typeface="Sitka Display" panose="02000505000000020004" pitchFamily="2" charset="0"/>
              </a:rPr>
              <a:t>rất</a:t>
            </a:r>
            <a:r>
              <a:rPr lang="en-US" sz="2400" dirty="0" smtClean="0">
                <a:latin typeface="Sitka Display" panose="02000505000000020004" pitchFamily="2" charset="0"/>
              </a:rPr>
              <a:t> </a:t>
            </a:r>
            <a:r>
              <a:rPr lang="en-US" sz="2400" dirty="0" err="1" smtClean="0">
                <a:latin typeface="Sitka Display" panose="02000505000000020004" pitchFamily="2" charset="0"/>
              </a:rPr>
              <a:t>nhanh</a:t>
            </a:r>
            <a:r>
              <a:rPr lang="en-US" sz="2400" dirty="0" smtClean="0">
                <a:latin typeface="Sitka Display" panose="02000505000000020004" pitchFamily="2" charset="0"/>
              </a:rPr>
              <a:t>.</a:t>
            </a:r>
          </a:p>
        </p:txBody>
      </p:sp>
    </p:spTree>
    <p:extLst>
      <p:ext uri="{BB962C8B-B14F-4D97-AF65-F5344CB8AC3E}">
        <p14:creationId xmlns:p14="http://schemas.microsoft.com/office/powerpoint/2010/main" val="282008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
            <a:ext cx="12192000" cy="845820"/>
          </a:xfrm>
        </p:spPr>
        <p:txBody>
          <a:bodyPr>
            <a:normAutofit/>
          </a:bodyPr>
          <a:lstStyle/>
          <a:p>
            <a:pPr algn="ctr"/>
            <a:r>
              <a:rPr lang="en-US" sz="4800" dirty="0" smtClean="0">
                <a:latin typeface="Sitka Banner" panose="02000505000000020004" pitchFamily="2" charset="0"/>
              </a:rPr>
              <a:t>IV. </a:t>
            </a:r>
            <a:r>
              <a:rPr lang="en-US" sz="4800" dirty="0" err="1" smtClean="0">
                <a:latin typeface="Sitka Banner" panose="02000505000000020004" pitchFamily="2" charset="0"/>
              </a:rPr>
              <a:t>TÀI</a:t>
            </a:r>
            <a:r>
              <a:rPr lang="en-US" sz="4800" dirty="0" smtClean="0">
                <a:latin typeface="Sitka Banner" panose="02000505000000020004" pitchFamily="2" charset="0"/>
              </a:rPr>
              <a:t> </a:t>
            </a:r>
            <a:r>
              <a:rPr lang="en-US" sz="4800" dirty="0" err="1" smtClean="0">
                <a:latin typeface="Sitka Banner" panose="02000505000000020004" pitchFamily="2" charset="0"/>
              </a:rPr>
              <a:t>LIỆU</a:t>
            </a:r>
            <a:r>
              <a:rPr lang="en-US" sz="4800" dirty="0" smtClean="0">
                <a:latin typeface="Sitka Banner" panose="02000505000000020004" pitchFamily="2" charset="0"/>
              </a:rPr>
              <a:t> </a:t>
            </a:r>
            <a:r>
              <a:rPr lang="en-US" sz="4800" dirty="0" err="1" smtClean="0">
                <a:latin typeface="Sitka Banner" panose="02000505000000020004" pitchFamily="2" charset="0"/>
              </a:rPr>
              <a:t>THAM</a:t>
            </a:r>
            <a:r>
              <a:rPr lang="en-US" sz="4800" dirty="0" smtClean="0">
                <a:latin typeface="Sitka Banner" panose="02000505000000020004" pitchFamily="2" charset="0"/>
              </a:rPr>
              <a:t> </a:t>
            </a:r>
            <a:r>
              <a:rPr lang="en-US" sz="4800" dirty="0" err="1" smtClean="0">
                <a:latin typeface="Sitka Banner" panose="02000505000000020004" pitchFamily="2" charset="0"/>
              </a:rPr>
              <a:t>KHẢO</a:t>
            </a:r>
            <a:endParaRPr lang="en-US" sz="4800" dirty="0">
              <a:latin typeface="Sitka Banner" panose="02000505000000020004" pitchFamily="2" charset="0"/>
            </a:endParaRPr>
          </a:p>
        </p:txBody>
      </p:sp>
      <p:sp>
        <p:nvSpPr>
          <p:cNvPr id="3" name="Content Placeholder 2"/>
          <p:cNvSpPr>
            <a:spLocks noGrp="1"/>
          </p:cNvSpPr>
          <p:nvPr>
            <p:ph idx="1"/>
          </p:nvPr>
        </p:nvSpPr>
        <p:spPr>
          <a:xfrm>
            <a:off x="495300" y="1188721"/>
            <a:ext cx="11201400" cy="2606038"/>
          </a:xfrm>
        </p:spPr>
        <p:txBody>
          <a:bodyPr>
            <a:normAutofit/>
          </a:bodyPr>
          <a:lstStyle/>
          <a:p>
            <a:pPr marL="457200" indent="-457200">
              <a:buAutoNum type="arabicPeriod"/>
            </a:pPr>
            <a:r>
              <a:rPr lang="en-US" sz="2400" i="1" dirty="0" err="1" smtClean="0">
                <a:latin typeface="Sitka Display" panose="02000505000000020004" pitchFamily="2" charset="0"/>
              </a:rPr>
              <a:t>LZW</a:t>
            </a:r>
            <a:r>
              <a:rPr lang="en-US" sz="2400" i="1" dirty="0" smtClean="0">
                <a:latin typeface="Sitka Display" panose="02000505000000020004" pitchFamily="2" charset="0"/>
              </a:rPr>
              <a:t> </a:t>
            </a:r>
            <a:r>
              <a:rPr lang="en-US" sz="2400" i="1" dirty="0">
                <a:latin typeface="Sitka Display" panose="02000505000000020004" pitchFamily="2" charset="0"/>
              </a:rPr>
              <a:t>(Lempel–</a:t>
            </a:r>
            <a:r>
              <a:rPr lang="en-US" sz="2400" i="1" dirty="0" err="1">
                <a:latin typeface="Sitka Display" panose="02000505000000020004" pitchFamily="2" charset="0"/>
              </a:rPr>
              <a:t>Ziv</a:t>
            </a:r>
            <a:r>
              <a:rPr lang="en-US" sz="2400" i="1" dirty="0">
                <a:latin typeface="Sitka Display" panose="02000505000000020004" pitchFamily="2" charset="0"/>
              </a:rPr>
              <a:t>–Welch) Compression technique - </a:t>
            </a:r>
            <a:r>
              <a:rPr lang="en-US" sz="2400" i="1" dirty="0">
                <a:latin typeface="Sitka Display" panose="02000505000000020004" pitchFamily="2" charset="0"/>
                <a:hlinkClick r:id="rId2"/>
              </a:rPr>
              <a:t>https://</a:t>
            </a:r>
            <a:r>
              <a:rPr lang="en-US" sz="2400" i="1" dirty="0" err="1" smtClean="0">
                <a:latin typeface="Sitka Display" panose="02000505000000020004" pitchFamily="2" charset="0"/>
                <a:hlinkClick r:id="rId2"/>
              </a:rPr>
              <a:t>www.geeksforgeeks.org</a:t>
            </a:r>
            <a:r>
              <a:rPr lang="en-US" sz="2400" i="1" dirty="0" smtClean="0">
                <a:latin typeface="Sitka Display" panose="02000505000000020004" pitchFamily="2" charset="0"/>
                <a:hlinkClick r:id="rId2"/>
              </a:rPr>
              <a:t>/</a:t>
            </a:r>
            <a:r>
              <a:rPr lang="en-US" sz="2400" i="1" dirty="0" err="1" smtClean="0">
                <a:latin typeface="Sitka Display" panose="02000505000000020004" pitchFamily="2" charset="0"/>
                <a:hlinkClick r:id="rId2"/>
              </a:rPr>
              <a:t>lzw</a:t>
            </a:r>
            <a:r>
              <a:rPr lang="en-US" sz="2400" i="1" dirty="0" smtClean="0">
                <a:latin typeface="Sitka Display" panose="02000505000000020004" pitchFamily="2" charset="0"/>
                <a:hlinkClick r:id="rId2"/>
              </a:rPr>
              <a:t>-</a:t>
            </a:r>
            <a:r>
              <a:rPr lang="en-US" sz="2400" i="1" dirty="0" err="1" smtClean="0">
                <a:latin typeface="Sitka Display" panose="02000505000000020004" pitchFamily="2" charset="0"/>
                <a:hlinkClick r:id="rId2"/>
              </a:rPr>
              <a:t>lempel-ziv</a:t>
            </a:r>
            <a:r>
              <a:rPr lang="en-US" sz="2400" i="1" dirty="0" smtClean="0">
                <a:latin typeface="Sitka Display" panose="02000505000000020004" pitchFamily="2" charset="0"/>
                <a:hlinkClick r:id="rId2"/>
              </a:rPr>
              <a:t>-welch-compression-technique/</a:t>
            </a:r>
            <a:r>
              <a:rPr lang="en-US" sz="2400" i="1" dirty="0" smtClean="0">
                <a:latin typeface="Sitka Display" panose="02000505000000020004" pitchFamily="2" charset="0"/>
              </a:rPr>
              <a:t> </a:t>
            </a:r>
          </a:p>
          <a:p>
            <a:pPr marL="0" indent="0">
              <a:buNone/>
            </a:pPr>
            <a:endParaRPr lang="en-US" sz="2400" b="1" i="1" dirty="0" smtClean="0">
              <a:latin typeface="Sitka Display" panose="02000505000000020004" pitchFamily="2" charset="0"/>
            </a:endParaRPr>
          </a:p>
          <a:p>
            <a:pPr marL="0" indent="0">
              <a:buNone/>
            </a:pPr>
            <a:r>
              <a:rPr lang="en-US" sz="2400" i="1" dirty="0" smtClean="0">
                <a:latin typeface="Sitka Display" panose="02000505000000020004" pitchFamily="2" charset="0"/>
              </a:rPr>
              <a:t>2.   Lempel–</a:t>
            </a:r>
            <a:r>
              <a:rPr lang="en-US" sz="2400" i="1" dirty="0" err="1" smtClean="0">
                <a:latin typeface="Sitka Display" panose="02000505000000020004" pitchFamily="2" charset="0"/>
              </a:rPr>
              <a:t>Ziv</a:t>
            </a:r>
            <a:r>
              <a:rPr lang="en-US" sz="2400" i="1" dirty="0" smtClean="0">
                <a:latin typeface="Sitka Display" panose="02000505000000020004" pitchFamily="2" charset="0"/>
              </a:rPr>
              <a:t>–Welch - </a:t>
            </a:r>
            <a:r>
              <a:rPr lang="en-US" sz="2400" i="1" dirty="0">
                <a:latin typeface="Sitka Display" panose="02000505000000020004" pitchFamily="2" charset="0"/>
                <a:hlinkClick r:id="rId3"/>
              </a:rPr>
              <a:t>Lempel–</a:t>
            </a:r>
            <a:r>
              <a:rPr lang="en-US" sz="2400" i="1" dirty="0" err="1">
                <a:latin typeface="Sitka Display" panose="02000505000000020004" pitchFamily="2" charset="0"/>
                <a:hlinkClick r:id="rId3"/>
              </a:rPr>
              <a:t>Ziv</a:t>
            </a:r>
            <a:r>
              <a:rPr lang="en-US" sz="2400" i="1" dirty="0">
                <a:latin typeface="Sitka Display" panose="02000505000000020004" pitchFamily="2" charset="0"/>
                <a:hlinkClick r:id="rId3"/>
              </a:rPr>
              <a:t>–Welch </a:t>
            </a:r>
            <a:r>
              <a:rPr lang="en-US" sz="2400" i="1" dirty="0" smtClean="0">
                <a:latin typeface="Sitka Display" panose="02000505000000020004" pitchFamily="2" charset="0"/>
                <a:hlinkClick r:id="rId3"/>
              </a:rPr>
              <a:t>– Wikipedia</a:t>
            </a:r>
            <a:endParaRPr lang="en-US" sz="2400" i="1" dirty="0" smtClean="0">
              <a:latin typeface="Sitka Display" panose="02000505000000020004" pitchFamily="2" charset="0"/>
            </a:endParaRPr>
          </a:p>
          <a:p>
            <a:pPr marL="0" indent="0">
              <a:buNone/>
            </a:pPr>
            <a:endParaRPr lang="en-US" sz="2400" i="1" dirty="0" smtClean="0">
              <a:latin typeface="Sitka Display" panose="02000505000000020004" pitchFamily="2" charset="0"/>
            </a:endParaRPr>
          </a:p>
          <a:p>
            <a:pPr marL="0" indent="0">
              <a:buNone/>
            </a:pPr>
            <a:r>
              <a:rPr lang="en-US" sz="2400" i="1" dirty="0">
                <a:latin typeface="Sitka Display" panose="02000505000000020004" pitchFamily="2" charset="0"/>
              </a:rPr>
              <a:t>3. </a:t>
            </a:r>
            <a:r>
              <a:rPr lang="en-US" sz="2400" i="1" dirty="0" smtClean="0">
                <a:latin typeface="Sitka Display" panose="02000505000000020004" pitchFamily="2" charset="0"/>
              </a:rPr>
              <a:t>  </a:t>
            </a:r>
            <a:r>
              <a:rPr lang="en-US" sz="2400" i="1" dirty="0" err="1" smtClean="0">
                <a:latin typeface="Sitka Display" panose="02000505000000020004" pitchFamily="2" charset="0"/>
              </a:rPr>
              <a:t>LZW</a:t>
            </a:r>
            <a:r>
              <a:rPr lang="en-US" sz="2400" i="1" dirty="0" smtClean="0">
                <a:latin typeface="Sitka Display" panose="02000505000000020004" pitchFamily="2" charset="0"/>
              </a:rPr>
              <a:t> </a:t>
            </a:r>
            <a:r>
              <a:rPr lang="en-US" sz="2400" i="1" dirty="0">
                <a:latin typeface="Sitka Display" panose="02000505000000020004" pitchFamily="2" charset="0"/>
              </a:rPr>
              <a:t>COMPRESSION AND </a:t>
            </a:r>
            <a:r>
              <a:rPr lang="en-US" sz="2400" i="1" dirty="0" smtClean="0">
                <a:latin typeface="Sitka Display" panose="02000505000000020004" pitchFamily="2" charset="0"/>
              </a:rPr>
              <a:t>DECOMPRESSION - </a:t>
            </a:r>
            <a:r>
              <a:rPr lang="en-US" sz="2400" i="1" dirty="0" err="1">
                <a:latin typeface="Sitka Display" panose="02000505000000020004" pitchFamily="2" charset="0"/>
                <a:hlinkClick r:id="rId4"/>
              </a:rPr>
              <a:t>Abstract.pdf</a:t>
            </a:r>
            <a:r>
              <a:rPr lang="en-US" sz="2400" i="1" dirty="0">
                <a:latin typeface="Sitka Display" panose="02000505000000020004" pitchFamily="2" charset="0"/>
                <a:hlinkClick r:id="rId4"/>
              </a:rPr>
              <a:t> (</a:t>
            </a:r>
            <a:r>
              <a:rPr lang="en-US" sz="2400" i="1" dirty="0" err="1">
                <a:latin typeface="Sitka Display" panose="02000505000000020004" pitchFamily="2" charset="0"/>
                <a:hlinkClick r:id="rId4"/>
              </a:rPr>
              <a:t>indstate.edu</a:t>
            </a:r>
            <a:r>
              <a:rPr lang="en-US" sz="2400" i="1" dirty="0">
                <a:latin typeface="Sitka Display" panose="02000505000000020004" pitchFamily="2" charset="0"/>
                <a:hlinkClick r:id="rId4"/>
              </a:rPr>
              <a:t>)</a:t>
            </a:r>
            <a:endParaRPr lang="en-US" sz="2400" i="1" dirty="0" smtClean="0">
              <a:latin typeface="Sitka Display" panose="02000505000000020004" pitchFamily="2" charset="0"/>
            </a:endParaRPr>
          </a:p>
        </p:txBody>
      </p:sp>
    </p:spTree>
    <p:extLst>
      <p:ext uri="{BB962C8B-B14F-4D97-AF65-F5344CB8AC3E}">
        <p14:creationId xmlns:p14="http://schemas.microsoft.com/office/powerpoint/2010/main" val="621637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1"/>
            <a:ext cx="12192000" cy="845820"/>
          </a:xfrm>
        </p:spPr>
        <p:txBody>
          <a:bodyPr>
            <a:normAutofit/>
          </a:bodyPr>
          <a:lstStyle/>
          <a:p>
            <a:pPr algn="ctr"/>
            <a:r>
              <a:rPr lang="en-US" sz="4800" dirty="0" smtClean="0">
                <a:latin typeface="Sitka Banner" panose="02000505000000020004" pitchFamily="2" charset="0"/>
              </a:rPr>
              <a:t>V. </a:t>
            </a:r>
            <a:r>
              <a:rPr lang="en-US" sz="4800" dirty="0" err="1" smtClean="0">
                <a:latin typeface="Sitka Banner" panose="02000505000000020004" pitchFamily="2" charset="0"/>
              </a:rPr>
              <a:t>TÀI</a:t>
            </a:r>
            <a:r>
              <a:rPr lang="en-US" sz="4800" dirty="0" smtClean="0">
                <a:latin typeface="Sitka Banner" panose="02000505000000020004" pitchFamily="2" charset="0"/>
              </a:rPr>
              <a:t> </a:t>
            </a:r>
            <a:r>
              <a:rPr lang="en-US" sz="4800" dirty="0" err="1" smtClean="0">
                <a:latin typeface="Sitka Banner" panose="02000505000000020004" pitchFamily="2" charset="0"/>
              </a:rPr>
              <a:t>LIỆU</a:t>
            </a:r>
            <a:r>
              <a:rPr lang="en-US" sz="4800" dirty="0" smtClean="0">
                <a:latin typeface="Sitka Banner" panose="02000505000000020004" pitchFamily="2" charset="0"/>
              </a:rPr>
              <a:t> </a:t>
            </a:r>
            <a:r>
              <a:rPr lang="en-US" sz="4800" dirty="0" err="1" smtClean="0">
                <a:latin typeface="Sitka Banner" panose="02000505000000020004" pitchFamily="2" charset="0"/>
              </a:rPr>
              <a:t>ĐÍNH</a:t>
            </a:r>
            <a:r>
              <a:rPr lang="en-US" sz="4800" dirty="0" smtClean="0">
                <a:latin typeface="Sitka Banner" panose="02000505000000020004" pitchFamily="2" charset="0"/>
              </a:rPr>
              <a:t> </a:t>
            </a:r>
            <a:r>
              <a:rPr lang="en-US" sz="4800" dirty="0" err="1" smtClean="0">
                <a:latin typeface="Sitka Banner" panose="02000505000000020004" pitchFamily="2" charset="0"/>
              </a:rPr>
              <a:t>KÈM</a:t>
            </a:r>
            <a:endParaRPr lang="en-US" sz="4800" dirty="0">
              <a:latin typeface="Sitka Banner" panose="02000505000000020004" pitchFamily="2" charset="0"/>
            </a:endParaRPr>
          </a:p>
        </p:txBody>
      </p:sp>
      <p:sp>
        <p:nvSpPr>
          <p:cNvPr id="3" name="Content Placeholder 2"/>
          <p:cNvSpPr>
            <a:spLocks noGrp="1"/>
          </p:cNvSpPr>
          <p:nvPr>
            <p:ph idx="1"/>
          </p:nvPr>
        </p:nvSpPr>
        <p:spPr>
          <a:xfrm>
            <a:off x="495300" y="1672047"/>
            <a:ext cx="11201400" cy="2606038"/>
          </a:xfrm>
        </p:spPr>
        <p:txBody>
          <a:bodyPr>
            <a:normAutofit/>
          </a:bodyPr>
          <a:lstStyle/>
          <a:p>
            <a:pPr marL="457200" indent="-457200" algn="just">
              <a:buAutoNum type="arabicPeriod"/>
            </a:pPr>
            <a:r>
              <a:rPr lang="en-US" sz="2400" b="1" dirty="0" err="1" smtClean="0">
                <a:latin typeface="Sitka Display" panose="02000505000000020004" pitchFamily="2" charset="0"/>
              </a:rPr>
              <a:t>LZW</a:t>
            </a:r>
            <a:r>
              <a:rPr lang="en-US" sz="2400" b="1" dirty="0" smtClean="0">
                <a:latin typeface="Sitka Display" panose="02000505000000020004" pitchFamily="2" charset="0"/>
              </a:rPr>
              <a:t>-Text-Compression | </a:t>
            </a:r>
            <a:r>
              <a:rPr lang="en-US" sz="2400" dirty="0" err="1" smtClean="0">
                <a:latin typeface="Sitka Display" panose="02000505000000020004" pitchFamily="2" charset="0"/>
              </a:rPr>
              <a:t>Công</a:t>
            </a:r>
            <a:r>
              <a:rPr lang="en-US" sz="2400" dirty="0" smtClean="0">
                <a:latin typeface="Sitka Display" panose="02000505000000020004" pitchFamily="2" charset="0"/>
              </a:rPr>
              <a:t> </a:t>
            </a:r>
            <a:r>
              <a:rPr lang="en-US" sz="2400" dirty="0" err="1" smtClean="0">
                <a:latin typeface="Sitka Display" panose="02000505000000020004" pitchFamily="2" charset="0"/>
              </a:rPr>
              <a:t>cụ</a:t>
            </a:r>
            <a:r>
              <a:rPr lang="en-US" sz="2400" dirty="0" smtClean="0">
                <a:latin typeface="Sitka Display" panose="02000505000000020004" pitchFamily="2" charset="0"/>
              </a:rPr>
              <a:t> </a:t>
            </a:r>
            <a:r>
              <a:rPr lang="en-US" sz="2400" dirty="0" err="1" smtClean="0">
                <a:latin typeface="Sitka Display" panose="02000505000000020004" pitchFamily="2" charset="0"/>
              </a:rPr>
              <a:t>nén</a:t>
            </a:r>
            <a:r>
              <a:rPr lang="en-US" sz="2400" dirty="0" smtClean="0">
                <a:latin typeface="Sitka Display" panose="02000505000000020004" pitchFamily="2" charset="0"/>
              </a:rPr>
              <a:t> </a:t>
            </a:r>
            <a:r>
              <a:rPr lang="en-US" sz="2400" dirty="0" err="1" smtClean="0">
                <a:latin typeface="Sitka Display" panose="02000505000000020004" pitchFamily="2" charset="0"/>
              </a:rPr>
              <a:t>và</a:t>
            </a:r>
            <a:r>
              <a:rPr lang="en-US" sz="2400" dirty="0" smtClean="0">
                <a:latin typeface="Sitka Display" panose="02000505000000020004" pitchFamily="2" charset="0"/>
              </a:rPr>
              <a:t> </a:t>
            </a:r>
            <a:r>
              <a:rPr lang="en-US" sz="2400" dirty="0" err="1" smtClean="0">
                <a:latin typeface="Sitka Display" panose="02000505000000020004" pitchFamily="2" charset="0"/>
              </a:rPr>
              <a:t>giải</a:t>
            </a:r>
            <a:r>
              <a:rPr lang="en-US" sz="2400" dirty="0" smtClean="0">
                <a:latin typeface="Sitka Display" panose="02000505000000020004" pitchFamily="2" charset="0"/>
              </a:rPr>
              <a:t> </a:t>
            </a:r>
            <a:r>
              <a:rPr lang="en-US" sz="2400" dirty="0" err="1" smtClean="0">
                <a:latin typeface="Sitka Display" panose="02000505000000020004" pitchFamily="2" charset="0"/>
              </a:rPr>
              <a:t>nén</a:t>
            </a:r>
            <a:r>
              <a:rPr lang="en-US" sz="2400" dirty="0" smtClean="0">
                <a:latin typeface="Sitka Display" panose="02000505000000020004" pitchFamily="2" charset="0"/>
              </a:rPr>
              <a:t> </a:t>
            </a:r>
            <a:r>
              <a:rPr lang="en-US" sz="2400" dirty="0" err="1" smtClean="0">
                <a:latin typeface="Sitka Display" panose="02000505000000020004" pitchFamily="2" charset="0"/>
              </a:rPr>
              <a:t>văn</a:t>
            </a:r>
            <a:r>
              <a:rPr lang="en-US" sz="2400" dirty="0" smtClean="0">
                <a:latin typeface="Sitka Display" panose="02000505000000020004" pitchFamily="2" charset="0"/>
              </a:rPr>
              <a:t> </a:t>
            </a:r>
            <a:r>
              <a:rPr lang="en-US" sz="2400" dirty="0" err="1" smtClean="0">
                <a:latin typeface="Sitka Display" panose="02000505000000020004" pitchFamily="2" charset="0"/>
              </a:rPr>
              <a:t>bản</a:t>
            </a:r>
            <a:r>
              <a:rPr lang="en-US" sz="2400" dirty="0" smtClean="0">
                <a:latin typeface="Sitka Display" panose="02000505000000020004" pitchFamily="2" charset="0"/>
              </a:rPr>
              <a:t> </a:t>
            </a:r>
            <a:r>
              <a:rPr lang="en-US" sz="2400" dirty="0" err="1" smtClean="0">
                <a:latin typeface="Sitka Display" panose="02000505000000020004" pitchFamily="2" charset="0"/>
              </a:rPr>
              <a:t>bằng</a:t>
            </a:r>
            <a:r>
              <a:rPr lang="en-US" sz="2400" dirty="0" smtClean="0">
                <a:latin typeface="Sitka Display" panose="02000505000000020004" pitchFamily="2" charset="0"/>
              </a:rPr>
              <a:t> </a:t>
            </a:r>
            <a:r>
              <a:rPr lang="en-US" sz="2400" dirty="0" err="1" smtClean="0">
                <a:latin typeface="Sitka Display" panose="02000505000000020004" pitchFamily="2" charset="0"/>
              </a:rPr>
              <a:t>thuật</a:t>
            </a:r>
            <a:r>
              <a:rPr lang="en-US" sz="2400" dirty="0" smtClean="0">
                <a:latin typeface="Sitka Display" panose="02000505000000020004" pitchFamily="2" charset="0"/>
              </a:rPr>
              <a:t> </a:t>
            </a:r>
            <a:r>
              <a:rPr lang="en-US" sz="2400" dirty="0" err="1" smtClean="0">
                <a:latin typeface="Sitka Display" panose="02000505000000020004" pitchFamily="2" charset="0"/>
              </a:rPr>
              <a:t>toán</a:t>
            </a:r>
            <a:r>
              <a:rPr lang="en-US" sz="2400" dirty="0" smtClean="0">
                <a:latin typeface="Sitka Display" panose="02000505000000020004" pitchFamily="2" charset="0"/>
              </a:rPr>
              <a:t> </a:t>
            </a:r>
            <a:r>
              <a:rPr lang="en-US" sz="2400" dirty="0" err="1" smtClean="0">
                <a:latin typeface="Sitka Display" panose="02000505000000020004" pitchFamily="2" charset="0"/>
              </a:rPr>
              <a:t>LZW</a:t>
            </a:r>
            <a:r>
              <a:rPr lang="en-US" sz="2400" dirty="0" smtClean="0">
                <a:latin typeface="Sitka Display" panose="02000505000000020004" pitchFamily="2" charset="0"/>
              </a:rPr>
              <a:t>.</a:t>
            </a:r>
          </a:p>
          <a:p>
            <a:pPr marL="457200" indent="-457200" algn="just">
              <a:buAutoNum type="arabicPeriod"/>
            </a:pPr>
            <a:r>
              <a:rPr lang="en-US" sz="2400" b="1" dirty="0" err="1" smtClean="0">
                <a:latin typeface="Sitka Display" panose="02000505000000020004" pitchFamily="2" charset="0"/>
              </a:rPr>
              <a:t>LZW</a:t>
            </a:r>
            <a:r>
              <a:rPr lang="en-US" sz="2400" b="1" dirty="0" smtClean="0">
                <a:latin typeface="Sitka Display" panose="02000505000000020004" pitchFamily="2" charset="0"/>
              </a:rPr>
              <a:t>-Image-Compression | </a:t>
            </a:r>
            <a:r>
              <a:rPr lang="en-US" sz="2400" dirty="0" err="1" smtClean="0">
                <a:latin typeface="Sitka Display" panose="02000505000000020004" pitchFamily="2" charset="0"/>
              </a:rPr>
              <a:t>Công</a:t>
            </a:r>
            <a:r>
              <a:rPr lang="en-US" sz="2400" dirty="0" smtClean="0">
                <a:latin typeface="Sitka Display" panose="02000505000000020004" pitchFamily="2" charset="0"/>
              </a:rPr>
              <a:t> </a:t>
            </a:r>
            <a:r>
              <a:rPr lang="en-US" sz="2400" dirty="0" err="1" smtClean="0">
                <a:latin typeface="Sitka Display" panose="02000505000000020004" pitchFamily="2" charset="0"/>
              </a:rPr>
              <a:t>cụ</a:t>
            </a:r>
            <a:r>
              <a:rPr lang="en-US" sz="2400" dirty="0" smtClean="0">
                <a:latin typeface="Sitka Display" panose="02000505000000020004" pitchFamily="2" charset="0"/>
              </a:rPr>
              <a:t> </a:t>
            </a:r>
            <a:r>
              <a:rPr lang="en-US" sz="2400" dirty="0" err="1" smtClean="0">
                <a:latin typeface="Sitka Display" panose="02000505000000020004" pitchFamily="2" charset="0"/>
              </a:rPr>
              <a:t>nén</a:t>
            </a:r>
            <a:r>
              <a:rPr lang="en-US" sz="2400" dirty="0" smtClean="0">
                <a:latin typeface="Sitka Display" panose="02000505000000020004" pitchFamily="2" charset="0"/>
              </a:rPr>
              <a:t> </a:t>
            </a:r>
            <a:r>
              <a:rPr lang="en-US" sz="2400" dirty="0" err="1" smtClean="0">
                <a:latin typeface="Sitka Display" panose="02000505000000020004" pitchFamily="2" charset="0"/>
              </a:rPr>
              <a:t>và</a:t>
            </a:r>
            <a:r>
              <a:rPr lang="en-US" sz="2400" dirty="0" smtClean="0">
                <a:latin typeface="Sitka Display" panose="02000505000000020004" pitchFamily="2" charset="0"/>
              </a:rPr>
              <a:t> </a:t>
            </a:r>
            <a:r>
              <a:rPr lang="en-US" sz="2400" dirty="0" err="1" smtClean="0">
                <a:latin typeface="Sitka Display" panose="02000505000000020004" pitchFamily="2" charset="0"/>
              </a:rPr>
              <a:t>giải</a:t>
            </a:r>
            <a:r>
              <a:rPr lang="en-US" sz="2400" dirty="0" smtClean="0">
                <a:latin typeface="Sitka Display" panose="02000505000000020004" pitchFamily="2" charset="0"/>
              </a:rPr>
              <a:t> </a:t>
            </a:r>
            <a:r>
              <a:rPr lang="en-US" sz="2400" dirty="0" err="1" smtClean="0">
                <a:latin typeface="Sitka Display" panose="02000505000000020004" pitchFamily="2" charset="0"/>
              </a:rPr>
              <a:t>nén</a:t>
            </a:r>
            <a:r>
              <a:rPr lang="en-US" sz="2400" dirty="0" smtClean="0">
                <a:latin typeface="Sitka Display" panose="02000505000000020004" pitchFamily="2" charset="0"/>
              </a:rPr>
              <a:t> </a:t>
            </a:r>
            <a:r>
              <a:rPr lang="en-US" sz="2400" dirty="0" err="1" smtClean="0">
                <a:latin typeface="Sitka Display" panose="02000505000000020004" pitchFamily="2" charset="0"/>
              </a:rPr>
              <a:t>hình</a:t>
            </a:r>
            <a:r>
              <a:rPr lang="en-US" sz="2400" dirty="0" smtClean="0">
                <a:latin typeface="Sitka Display" panose="02000505000000020004" pitchFamily="2" charset="0"/>
              </a:rPr>
              <a:t> </a:t>
            </a:r>
            <a:r>
              <a:rPr lang="en-US" sz="2400" dirty="0" err="1" smtClean="0">
                <a:latin typeface="Sitka Display" panose="02000505000000020004" pitchFamily="2" charset="0"/>
              </a:rPr>
              <a:t>ảnh</a:t>
            </a:r>
            <a:r>
              <a:rPr lang="en-US" sz="2400" dirty="0" smtClean="0">
                <a:latin typeface="Sitka Display" panose="02000505000000020004" pitchFamily="2" charset="0"/>
              </a:rPr>
              <a:t> </a:t>
            </a:r>
            <a:r>
              <a:rPr lang="en-US" sz="2400" dirty="0" err="1" smtClean="0">
                <a:latin typeface="Sitka Display" panose="02000505000000020004" pitchFamily="2" charset="0"/>
              </a:rPr>
              <a:t>bằng</a:t>
            </a:r>
            <a:r>
              <a:rPr lang="en-US" sz="2400" dirty="0" smtClean="0">
                <a:latin typeface="Sitka Display" panose="02000505000000020004" pitchFamily="2" charset="0"/>
              </a:rPr>
              <a:t> </a:t>
            </a:r>
            <a:r>
              <a:rPr lang="en-US" sz="2400" dirty="0" err="1" smtClean="0">
                <a:latin typeface="Sitka Display" panose="02000505000000020004" pitchFamily="2" charset="0"/>
              </a:rPr>
              <a:t>thuật</a:t>
            </a:r>
            <a:r>
              <a:rPr lang="en-US" sz="2400" dirty="0" smtClean="0">
                <a:latin typeface="Sitka Display" panose="02000505000000020004" pitchFamily="2" charset="0"/>
              </a:rPr>
              <a:t> </a:t>
            </a:r>
            <a:r>
              <a:rPr lang="en-US" sz="2400" dirty="0" err="1" smtClean="0">
                <a:latin typeface="Sitka Display" panose="02000505000000020004" pitchFamily="2" charset="0"/>
              </a:rPr>
              <a:t>toán</a:t>
            </a:r>
            <a:r>
              <a:rPr lang="en-US" sz="2400" dirty="0" smtClean="0">
                <a:latin typeface="Sitka Display" panose="02000505000000020004" pitchFamily="2" charset="0"/>
              </a:rPr>
              <a:t> </a:t>
            </a:r>
            <a:r>
              <a:rPr lang="en-US" sz="2400" dirty="0" err="1" smtClean="0">
                <a:latin typeface="Sitka Display" panose="02000505000000020004" pitchFamily="2" charset="0"/>
              </a:rPr>
              <a:t>LZW</a:t>
            </a:r>
            <a:r>
              <a:rPr lang="en-US" sz="2400" dirty="0" smtClean="0">
                <a:latin typeface="Sitka Display" panose="02000505000000020004" pitchFamily="2" charset="0"/>
              </a:rPr>
              <a:t>.</a:t>
            </a:r>
          </a:p>
          <a:p>
            <a:pPr marL="457200" indent="-457200" algn="just">
              <a:buAutoNum type="arabicPeriod"/>
            </a:pPr>
            <a:r>
              <a:rPr lang="en-US" sz="2400" b="1" dirty="0" smtClean="0">
                <a:latin typeface="Sitka Display" panose="02000505000000020004" pitchFamily="2" charset="0"/>
              </a:rPr>
              <a:t>File PDF: </a:t>
            </a:r>
            <a:r>
              <a:rPr lang="en-US" sz="2400" dirty="0" smtClean="0">
                <a:latin typeface="Sitka Display" panose="02000505000000020004" pitchFamily="2" charset="0"/>
              </a:rPr>
              <a:t>“</a:t>
            </a:r>
            <a:r>
              <a:rPr lang="en-US" sz="2400" dirty="0" err="1" smtClean="0">
                <a:latin typeface="Sitka Display" panose="02000505000000020004" pitchFamily="2" charset="0"/>
              </a:rPr>
              <a:t>LZW</a:t>
            </a:r>
            <a:r>
              <a:rPr lang="en-US" sz="2400" dirty="0" smtClean="0">
                <a:latin typeface="Sitka Display" panose="02000505000000020004" pitchFamily="2" charset="0"/>
              </a:rPr>
              <a:t> </a:t>
            </a:r>
            <a:r>
              <a:rPr lang="en-US" sz="2400" dirty="0" err="1" smtClean="0">
                <a:latin typeface="Sitka Display" panose="02000505000000020004" pitchFamily="2" charset="0"/>
              </a:rPr>
              <a:t>Compression.pdf</a:t>
            </a:r>
            <a:r>
              <a:rPr lang="en-US" sz="2400" dirty="0" smtClean="0">
                <a:latin typeface="Sitka Display" panose="02000505000000020004" pitchFamily="2" charset="0"/>
              </a:rPr>
              <a:t>”</a:t>
            </a:r>
          </a:p>
          <a:p>
            <a:pPr marL="457200" indent="-457200" algn="just">
              <a:buAutoNum type="arabicPeriod"/>
            </a:pPr>
            <a:r>
              <a:rPr lang="en-US" sz="2400" b="1" dirty="0" smtClean="0">
                <a:latin typeface="Sitka Display" panose="02000505000000020004" pitchFamily="2" charset="0"/>
              </a:rPr>
              <a:t>File PowerPoint: </a:t>
            </a:r>
            <a:r>
              <a:rPr lang="en-US" sz="2400" dirty="0" smtClean="0">
                <a:latin typeface="Sitka Display" panose="02000505000000020004" pitchFamily="2" charset="0"/>
              </a:rPr>
              <a:t>“</a:t>
            </a:r>
            <a:r>
              <a:rPr lang="en-US" sz="2400" dirty="0" err="1" smtClean="0">
                <a:latin typeface="Sitka Display" panose="02000505000000020004" pitchFamily="2" charset="0"/>
              </a:rPr>
              <a:t>LZW</a:t>
            </a:r>
            <a:r>
              <a:rPr lang="en-US" sz="2400" dirty="0" smtClean="0">
                <a:latin typeface="Sitka Display" panose="02000505000000020004" pitchFamily="2" charset="0"/>
              </a:rPr>
              <a:t> </a:t>
            </a:r>
            <a:r>
              <a:rPr lang="en-US" sz="2400" dirty="0" err="1" smtClean="0">
                <a:latin typeface="Sitka Display" panose="02000505000000020004" pitchFamily="2" charset="0"/>
              </a:rPr>
              <a:t>Compression.pptx</a:t>
            </a:r>
            <a:r>
              <a:rPr lang="en-US" sz="2400" dirty="0" smtClean="0">
                <a:latin typeface="Sitka Display" panose="02000505000000020004" pitchFamily="2" charset="0"/>
              </a:rPr>
              <a:t>”</a:t>
            </a:r>
          </a:p>
          <a:p>
            <a:pPr marL="457200" indent="-457200" algn="just">
              <a:buAutoNum type="arabicPeriod"/>
            </a:pPr>
            <a:endParaRPr lang="en-US" sz="2400" b="1" dirty="0" smtClean="0">
              <a:latin typeface="Sitka Display" panose="02000505000000020004" pitchFamily="2" charset="0"/>
            </a:endParaRPr>
          </a:p>
        </p:txBody>
      </p:sp>
    </p:spTree>
    <p:extLst>
      <p:ext uri="{BB962C8B-B14F-4D97-AF65-F5344CB8AC3E}">
        <p14:creationId xmlns:p14="http://schemas.microsoft.com/office/powerpoint/2010/main" val="4089396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2192000" cy="6377939"/>
          </a:xfrm>
        </p:spPr>
        <p:txBody>
          <a:bodyPr>
            <a:normAutofit/>
          </a:bodyPr>
          <a:lstStyle/>
          <a:p>
            <a:pPr algn="ctr"/>
            <a:r>
              <a:rPr lang="en-US" sz="4800" dirty="0" smtClean="0">
                <a:latin typeface="Sitka Banner" panose="02000505000000020004" pitchFamily="2" charset="0"/>
              </a:rPr>
              <a:t>I. </a:t>
            </a:r>
            <a:r>
              <a:rPr lang="en-US" sz="4800" dirty="0" err="1" smtClean="0">
                <a:latin typeface="Sitka Banner" panose="02000505000000020004" pitchFamily="2" charset="0"/>
              </a:rPr>
              <a:t>THUẬT</a:t>
            </a:r>
            <a:r>
              <a:rPr lang="en-US" sz="4800" dirty="0" smtClean="0">
                <a:latin typeface="Sitka Banner" panose="02000505000000020004" pitchFamily="2" charset="0"/>
              </a:rPr>
              <a:t> </a:t>
            </a:r>
            <a:r>
              <a:rPr lang="en-US" sz="4800" dirty="0" err="1" smtClean="0">
                <a:latin typeface="Sitka Banner" panose="02000505000000020004" pitchFamily="2" charset="0"/>
              </a:rPr>
              <a:t>TOÁN</a:t>
            </a:r>
            <a:r>
              <a:rPr lang="en-US" sz="4800" dirty="0" smtClean="0">
                <a:latin typeface="Sitka Banner" panose="02000505000000020004" pitchFamily="2" charset="0"/>
              </a:rPr>
              <a:t> </a:t>
            </a:r>
            <a:r>
              <a:rPr lang="en-US" sz="4800" dirty="0" err="1" smtClean="0">
                <a:latin typeface="Sitka Banner" panose="02000505000000020004" pitchFamily="2" charset="0"/>
              </a:rPr>
              <a:t>LZW</a:t>
            </a:r>
            <a:endParaRPr lang="en-US" sz="4800" dirty="0">
              <a:latin typeface="Sitka Banner" panose="02000505000000020004" pitchFamily="2" charset="0"/>
            </a:endParaRPr>
          </a:p>
        </p:txBody>
      </p:sp>
    </p:spTree>
    <p:extLst>
      <p:ext uri="{BB962C8B-B14F-4D97-AF65-F5344CB8AC3E}">
        <p14:creationId xmlns:p14="http://schemas.microsoft.com/office/powerpoint/2010/main" val="1505828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I.1</a:t>
            </a:r>
            <a:r>
              <a:rPr lang="en-US" dirty="0" smtClean="0">
                <a:latin typeface="Sitka Banner" panose="02000505000000020004" pitchFamily="2" charset="0"/>
              </a:rPr>
              <a:t> </a:t>
            </a:r>
            <a:r>
              <a:rPr lang="en-US" dirty="0" err="1" smtClean="0">
                <a:latin typeface="Sitka Banner" panose="02000505000000020004" pitchFamily="2" charset="0"/>
              </a:rPr>
              <a:t>Giới</a:t>
            </a:r>
            <a:r>
              <a:rPr lang="en-US" dirty="0" smtClean="0">
                <a:latin typeface="Sitka Banner" panose="02000505000000020004" pitchFamily="2" charset="0"/>
              </a:rPr>
              <a:t> </a:t>
            </a:r>
            <a:r>
              <a:rPr lang="en-US" dirty="0" err="1" smtClean="0">
                <a:latin typeface="Sitka Banner" panose="02000505000000020004" pitchFamily="2" charset="0"/>
              </a:rPr>
              <a:t>thiệu</a:t>
            </a:r>
            <a:r>
              <a:rPr lang="en-US" dirty="0" smtClean="0">
                <a:latin typeface="Sitka Banner" panose="02000505000000020004" pitchFamily="2" charset="0"/>
              </a:rPr>
              <a:t> </a:t>
            </a:r>
            <a:r>
              <a:rPr lang="en-US" dirty="0" err="1" smtClean="0">
                <a:latin typeface="Sitka Banner" panose="02000505000000020004" pitchFamily="2" charset="0"/>
              </a:rPr>
              <a:t>về</a:t>
            </a:r>
            <a:r>
              <a:rPr lang="en-US" dirty="0" smtClean="0">
                <a:latin typeface="Sitka Banner" panose="02000505000000020004" pitchFamily="2" charset="0"/>
              </a:rPr>
              <a:t> </a:t>
            </a:r>
            <a:r>
              <a:rPr lang="en-US" dirty="0" err="1" smtClean="0">
                <a:latin typeface="Sitka Banner" panose="02000505000000020004" pitchFamily="2" charset="0"/>
              </a:rPr>
              <a:t>LZW</a:t>
            </a:r>
            <a:endParaRPr lang="en-US" dirty="0">
              <a:latin typeface="Sitka Banner" panose="02000505000000020004" pitchFamily="2" charset="0"/>
            </a:endParaRPr>
          </a:p>
        </p:txBody>
      </p:sp>
      <p:sp>
        <p:nvSpPr>
          <p:cNvPr id="3" name="Content Placeholder 2"/>
          <p:cNvSpPr>
            <a:spLocks noGrp="1"/>
          </p:cNvSpPr>
          <p:nvPr>
            <p:ph idx="1"/>
          </p:nvPr>
        </p:nvSpPr>
        <p:spPr>
          <a:xfrm>
            <a:off x="0" y="872036"/>
            <a:ext cx="12192000" cy="5985963"/>
          </a:xfrm>
        </p:spPr>
        <p:txBody>
          <a:bodyPr/>
          <a:lstStyle/>
          <a:p>
            <a:pPr lvl="1">
              <a:buFontTx/>
              <a:buChar char="-"/>
            </a:pPr>
            <a:endParaRPr lang="en-US" dirty="0" smtClean="0">
              <a:latin typeface="Sitka Banner" panose="02000505000000020004" pitchFamily="2" charset="0"/>
            </a:endParaRPr>
          </a:p>
          <a:p>
            <a:pPr lvl="1">
              <a:buFontTx/>
              <a:buChar char="-"/>
            </a:pPr>
            <a:r>
              <a:rPr lang="en-US" dirty="0" err="1" smtClean="0">
                <a:latin typeface="Sitka Banner" panose="02000505000000020004" pitchFamily="2" charset="0"/>
              </a:rPr>
              <a:t>Tên</a:t>
            </a:r>
            <a:r>
              <a:rPr lang="en-US" dirty="0" smtClean="0">
                <a:latin typeface="Sitka Banner" panose="02000505000000020004" pitchFamily="2" charset="0"/>
              </a:rPr>
              <a:t> </a:t>
            </a:r>
            <a:r>
              <a:rPr lang="en-US" dirty="0" err="1" smtClean="0">
                <a:latin typeface="Sitka Banner" panose="02000505000000020004" pitchFamily="2" charset="0"/>
              </a:rPr>
              <a:t>đầy</a:t>
            </a:r>
            <a:r>
              <a:rPr lang="en-US" dirty="0" smtClean="0">
                <a:latin typeface="Sitka Banner" panose="02000505000000020004" pitchFamily="2" charset="0"/>
              </a:rPr>
              <a:t> </a:t>
            </a:r>
            <a:r>
              <a:rPr lang="en-US" dirty="0" err="1" smtClean="0">
                <a:latin typeface="Sitka Banner" panose="02000505000000020004" pitchFamily="2" charset="0"/>
              </a:rPr>
              <a:t>đủ</a:t>
            </a:r>
            <a:r>
              <a:rPr lang="en-US" dirty="0" smtClean="0">
                <a:latin typeface="Sitka Banner" panose="02000505000000020004" pitchFamily="2" charset="0"/>
              </a:rPr>
              <a:t>: </a:t>
            </a:r>
            <a:r>
              <a:rPr lang="en-US" b="1" dirty="0" smtClean="0">
                <a:latin typeface="Sitka Banner" panose="02000505000000020004" pitchFamily="2" charset="0"/>
              </a:rPr>
              <a:t>L</a:t>
            </a:r>
            <a:r>
              <a:rPr lang="en-US" dirty="0">
                <a:latin typeface="Sitka Banner" panose="02000505000000020004" pitchFamily="2" charset="0"/>
              </a:rPr>
              <a:t>e</a:t>
            </a:r>
            <a:r>
              <a:rPr lang="en-US" dirty="0" smtClean="0">
                <a:latin typeface="Sitka Banner" panose="02000505000000020004" pitchFamily="2" charset="0"/>
              </a:rPr>
              <a:t>mpel-</a:t>
            </a:r>
            <a:r>
              <a:rPr lang="en-US" b="1" dirty="0" smtClean="0">
                <a:latin typeface="Sitka Banner" panose="02000505000000020004" pitchFamily="2" charset="0"/>
              </a:rPr>
              <a:t>Z</a:t>
            </a:r>
            <a:r>
              <a:rPr lang="en-US" dirty="0" smtClean="0">
                <a:latin typeface="Sitka Banner" panose="02000505000000020004" pitchFamily="2" charset="0"/>
              </a:rPr>
              <a:t>iv-</a:t>
            </a:r>
            <a:r>
              <a:rPr lang="en-US" b="1" dirty="0" smtClean="0">
                <a:latin typeface="Sitka Banner" panose="02000505000000020004" pitchFamily="2" charset="0"/>
              </a:rPr>
              <a:t>W</a:t>
            </a:r>
            <a:r>
              <a:rPr lang="en-US" dirty="0" smtClean="0">
                <a:latin typeface="Sitka Banner" panose="02000505000000020004" pitchFamily="2" charset="0"/>
              </a:rPr>
              <a:t>elch.</a:t>
            </a:r>
          </a:p>
          <a:p>
            <a:pPr lvl="1">
              <a:buFontTx/>
              <a:buChar char="-"/>
            </a:pPr>
            <a:r>
              <a:rPr lang="en-US" dirty="0" err="1" smtClean="0">
                <a:latin typeface="Sitka Banner" panose="02000505000000020004" pitchFamily="2" charset="0"/>
              </a:rPr>
              <a:t>Năm</a:t>
            </a:r>
            <a:r>
              <a:rPr lang="en-US" dirty="0" smtClean="0">
                <a:latin typeface="Sitka Banner" panose="02000505000000020004" pitchFamily="2" charset="0"/>
              </a:rPr>
              <a:t> 1977, Abraham Lempel </a:t>
            </a:r>
            <a:r>
              <a:rPr lang="en-US" dirty="0" err="1" smtClean="0">
                <a:latin typeface="Sitka Banner" panose="02000505000000020004" pitchFamily="2" charset="0"/>
              </a:rPr>
              <a:t>và</a:t>
            </a:r>
            <a:r>
              <a:rPr lang="en-US" dirty="0" smtClean="0">
                <a:latin typeface="Sitka Banner" panose="02000505000000020004" pitchFamily="2" charset="0"/>
              </a:rPr>
              <a:t> Jacob </a:t>
            </a:r>
            <a:r>
              <a:rPr lang="en-US" dirty="0" err="1" smtClean="0">
                <a:latin typeface="Sitka Banner" panose="02000505000000020004" pitchFamily="2" charset="0"/>
              </a:rPr>
              <a:t>Ziv</a:t>
            </a:r>
            <a:r>
              <a:rPr lang="en-US" dirty="0" smtClean="0">
                <a:latin typeface="Sitka Banner" panose="02000505000000020004" pitchFamily="2" charset="0"/>
              </a:rPr>
              <a:t> </a:t>
            </a:r>
            <a:r>
              <a:rPr lang="en-US" dirty="0" err="1" smtClean="0">
                <a:latin typeface="Sitka Banner" panose="02000505000000020004" pitchFamily="2" charset="0"/>
              </a:rPr>
              <a:t>lần</a:t>
            </a:r>
            <a:r>
              <a:rPr lang="en-US" dirty="0" smtClean="0">
                <a:latin typeface="Sitka Banner" panose="02000505000000020004" pitchFamily="2" charset="0"/>
              </a:rPr>
              <a:t> </a:t>
            </a:r>
            <a:r>
              <a:rPr lang="en-US" dirty="0" err="1" smtClean="0">
                <a:latin typeface="Sitka Banner" panose="02000505000000020004" pitchFamily="2" charset="0"/>
              </a:rPr>
              <a:t>đầu</a:t>
            </a:r>
            <a:r>
              <a:rPr lang="en-US" dirty="0" smtClean="0">
                <a:latin typeface="Sitka Banner" panose="02000505000000020004" pitchFamily="2" charset="0"/>
              </a:rPr>
              <a:t> </a:t>
            </a:r>
            <a:r>
              <a:rPr lang="en-US" dirty="0" err="1" smtClean="0">
                <a:latin typeface="Sitka Banner" panose="02000505000000020004" pitchFamily="2" charset="0"/>
              </a:rPr>
              <a:t>tiên</a:t>
            </a:r>
            <a:r>
              <a:rPr lang="en-US" dirty="0" smtClean="0">
                <a:latin typeface="Sitka Banner" panose="02000505000000020004" pitchFamily="2" charset="0"/>
              </a:rPr>
              <a:t> </a:t>
            </a:r>
            <a:r>
              <a:rPr lang="en-US" dirty="0" err="1" smtClean="0">
                <a:latin typeface="Sitka Banner" panose="02000505000000020004" pitchFamily="2" charset="0"/>
              </a:rPr>
              <a:t>đưa</a:t>
            </a:r>
            <a:r>
              <a:rPr lang="en-US" dirty="0" smtClean="0">
                <a:latin typeface="Sitka Banner" panose="02000505000000020004" pitchFamily="2" charset="0"/>
              </a:rPr>
              <a:t> </a:t>
            </a:r>
            <a:r>
              <a:rPr lang="en-US" dirty="0" err="1" smtClean="0">
                <a:latin typeface="Sitka Banner" panose="02000505000000020004" pitchFamily="2" charset="0"/>
              </a:rPr>
              <a:t>ra</a:t>
            </a:r>
            <a:r>
              <a:rPr lang="en-US" dirty="0" smtClean="0">
                <a:latin typeface="Sitka Banner" panose="02000505000000020004" pitchFamily="2" charset="0"/>
              </a:rPr>
              <a:t> </a:t>
            </a:r>
            <a:r>
              <a:rPr lang="en-US" dirty="0" err="1" smtClean="0">
                <a:latin typeface="Sitka Banner" panose="02000505000000020004" pitchFamily="2" charset="0"/>
              </a:rPr>
              <a:t>khái</a:t>
            </a:r>
            <a:r>
              <a:rPr lang="en-US" dirty="0" smtClean="0">
                <a:latin typeface="Sitka Banner" panose="02000505000000020004" pitchFamily="2" charset="0"/>
              </a:rPr>
              <a:t> </a:t>
            </a:r>
            <a:r>
              <a:rPr lang="en-US" dirty="0" err="1" smtClean="0">
                <a:latin typeface="Sitka Banner" panose="02000505000000020004" pitchFamily="2" charset="0"/>
              </a:rPr>
              <a:t>niệm</a:t>
            </a:r>
            <a:r>
              <a:rPr lang="en-US" dirty="0" smtClean="0">
                <a:latin typeface="Sitka Banner" panose="02000505000000020004" pitchFamily="2" charset="0"/>
              </a:rPr>
              <a:t> “</a:t>
            </a:r>
            <a:r>
              <a:rPr lang="en-US" dirty="0" err="1" smtClean="0">
                <a:latin typeface="Sitka Banner" panose="02000505000000020004" pitchFamily="2" charset="0"/>
              </a:rPr>
              <a:t>nén</a:t>
            </a:r>
            <a:r>
              <a:rPr lang="en-US" dirty="0" smtClean="0">
                <a:latin typeface="Sitka Banner" panose="02000505000000020004" pitchFamily="2" charset="0"/>
              </a:rPr>
              <a:t> </a:t>
            </a:r>
            <a:r>
              <a:rPr lang="en-US" dirty="0" err="1" smtClean="0">
                <a:latin typeface="Sitka Banner" panose="02000505000000020004" pitchFamily="2" charset="0"/>
              </a:rPr>
              <a:t>từ</a:t>
            </a:r>
            <a:r>
              <a:rPr lang="en-US" dirty="0" smtClean="0">
                <a:latin typeface="Sitka Banner" panose="02000505000000020004" pitchFamily="2" charset="0"/>
              </a:rPr>
              <a:t> </a:t>
            </a:r>
            <a:r>
              <a:rPr lang="en-US" dirty="0" err="1" smtClean="0">
                <a:latin typeface="Sitka Banner" panose="02000505000000020004" pitchFamily="2" charset="0"/>
              </a:rPr>
              <a:t>điển</a:t>
            </a:r>
            <a:r>
              <a:rPr lang="en-US" dirty="0" smtClean="0">
                <a:latin typeface="Sitka Banner" panose="02000505000000020004" pitchFamily="2" charset="0"/>
              </a:rPr>
              <a:t>”.</a:t>
            </a:r>
            <a:r>
              <a:rPr lang="en-US" dirty="0">
                <a:latin typeface="Sitka Banner" panose="02000505000000020004" pitchFamily="2" charset="0"/>
              </a:rPr>
              <a:t> </a:t>
            </a:r>
            <a:r>
              <a:rPr lang="en-US" dirty="0" err="1" smtClean="0">
                <a:latin typeface="Sitka Banner" panose="02000505000000020004" pitchFamily="2" charset="0"/>
              </a:rPr>
              <a:t>Sau</a:t>
            </a:r>
            <a:r>
              <a:rPr lang="en-US" dirty="0" smtClean="0">
                <a:latin typeface="Sitka Banner" panose="02000505000000020004" pitchFamily="2" charset="0"/>
              </a:rPr>
              <a:t> </a:t>
            </a:r>
            <a:r>
              <a:rPr lang="en-US" dirty="0" err="1" smtClean="0">
                <a:latin typeface="Sitka Banner" panose="02000505000000020004" pitchFamily="2" charset="0"/>
              </a:rPr>
              <a:t>đó</a:t>
            </a:r>
            <a:r>
              <a:rPr lang="en-US" dirty="0" smtClean="0">
                <a:latin typeface="Sitka Banner" panose="02000505000000020004" pitchFamily="2" charset="0"/>
              </a:rPr>
              <a:t> </a:t>
            </a:r>
            <a:r>
              <a:rPr lang="en-US" dirty="0" err="1" smtClean="0">
                <a:latin typeface="Sitka Banner" panose="02000505000000020004" pitchFamily="2" charset="0"/>
              </a:rPr>
              <a:t>phát</a:t>
            </a:r>
            <a:r>
              <a:rPr lang="en-US" dirty="0" smtClean="0">
                <a:latin typeface="Sitka Banner" panose="02000505000000020004" pitchFamily="2" charset="0"/>
              </a:rPr>
              <a:t> </a:t>
            </a:r>
            <a:r>
              <a:rPr lang="en-US" dirty="0" err="1" smtClean="0">
                <a:latin typeface="Sitka Banner" panose="02000505000000020004" pitchFamily="2" charset="0"/>
              </a:rPr>
              <a:t>triển</a:t>
            </a:r>
            <a:r>
              <a:rPr lang="en-US" dirty="0" smtClean="0">
                <a:latin typeface="Sitka Banner" panose="02000505000000020004" pitchFamily="2" charset="0"/>
              </a:rPr>
              <a:t> </a:t>
            </a:r>
            <a:r>
              <a:rPr lang="en-US" dirty="0" err="1" smtClean="0">
                <a:latin typeface="Sitka Banner" panose="02000505000000020004" pitchFamily="2" charset="0"/>
              </a:rPr>
              <a:t>thành</a:t>
            </a:r>
            <a:r>
              <a:rPr lang="en-US" dirty="0" smtClean="0">
                <a:latin typeface="Sitka Banner" panose="02000505000000020004" pitchFamily="2" charset="0"/>
              </a:rPr>
              <a:t> 1 </a:t>
            </a:r>
            <a:r>
              <a:rPr lang="en-US" dirty="0" err="1" smtClean="0">
                <a:latin typeface="Sitka Banner" panose="02000505000000020004" pitchFamily="2" charset="0"/>
              </a:rPr>
              <a:t>họ</a:t>
            </a:r>
            <a:r>
              <a:rPr lang="en-US" dirty="0" smtClean="0">
                <a:latin typeface="Sitka Banner" panose="02000505000000020004" pitchFamily="2" charset="0"/>
              </a:rPr>
              <a:t> </a:t>
            </a:r>
            <a:r>
              <a:rPr lang="en-US" dirty="0" err="1" smtClean="0">
                <a:latin typeface="Sitka Banner" panose="02000505000000020004" pitchFamily="2" charset="0"/>
              </a:rPr>
              <a:t>giải</a:t>
            </a:r>
            <a:r>
              <a:rPr lang="en-US" dirty="0" smtClean="0">
                <a:latin typeface="Sitka Banner" panose="02000505000000020004" pitchFamily="2" charset="0"/>
              </a:rPr>
              <a:t> </a:t>
            </a:r>
            <a:r>
              <a:rPr lang="en-US" dirty="0" err="1" smtClean="0">
                <a:latin typeface="Sitka Banner" panose="02000505000000020004" pitchFamily="2" charset="0"/>
              </a:rPr>
              <a:t>thuật</a:t>
            </a:r>
            <a:r>
              <a:rPr lang="en-US" dirty="0" smtClean="0">
                <a:latin typeface="Sitka Banner" panose="02000505000000020004" pitchFamily="2" charset="0"/>
              </a:rPr>
              <a:t> </a:t>
            </a:r>
            <a:r>
              <a:rPr lang="en-US" dirty="0" err="1" smtClean="0">
                <a:latin typeface="Sitka Banner" panose="02000505000000020004" pitchFamily="2" charset="0"/>
              </a:rPr>
              <a:t>nén</a:t>
            </a:r>
            <a:r>
              <a:rPr lang="en-US" dirty="0" smtClean="0">
                <a:latin typeface="Sitka Banner" panose="02000505000000020004" pitchFamily="2" charset="0"/>
              </a:rPr>
              <a:t> </a:t>
            </a:r>
            <a:r>
              <a:rPr lang="en-US" dirty="0" err="1" smtClean="0">
                <a:latin typeface="Sitka Banner" panose="02000505000000020004" pitchFamily="2" charset="0"/>
              </a:rPr>
              <a:t>từ</a:t>
            </a:r>
            <a:r>
              <a:rPr lang="en-US" dirty="0" smtClean="0">
                <a:latin typeface="Sitka Banner" panose="02000505000000020004" pitchFamily="2" charset="0"/>
              </a:rPr>
              <a:t> </a:t>
            </a:r>
            <a:r>
              <a:rPr lang="en-US" dirty="0" err="1" smtClean="0">
                <a:latin typeface="Sitka Banner" panose="02000505000000020004" pitchFamily="2" charset="0"/>
              </a:rPr>
              <a:t>điển</a:t>
            </a:r>
            <a:r>
              <a:rPr lang="en-US" dirty="0" smtClean="0">
                <a:latin typeface="Sitka Banner" panose="02000505000000020004" pitchFamily="2" charset="0"/>
              </a:rPr>
              <a:t> </a:t>
            </a:r>
            <a:r>
              <a:rPr lang="en-US" dirty="0" err="1" smtClean="0">
                <a:latin typeface="Sitka Banner" panose="02000505000000020004" pitchFamily="2" charset="0"/>
              </a:rPr>
              <a:t>LZ</a:t>
            </a:r>
            <a:r>
              <a:rPr lang="en-US" dirty="0" smtClean="0">
                <a:latin typeface="Sitka Banner" panose="02000505000000020004" pitchFamily="2" charset="0"/>
              </a:rPr>
              <a:t> (</a:t>
            </a:r>
            <a:r>
              <a:rPr lang="en-US" dirty="0" err="1" smtClean="0">
                <a:latin typeface="Sitka Banner" panose="02000505000000020004" pitchFamily="2" charset="0"/>
              </a:rPr>
              <a:t>LZ77</a:t>
            </a:r>
            <a:r>
              <a:rPr lang="en-US" dirty="0" smtClean="0">
                <a:latin typeface="Sitka Banner" panose="02000505000000020004" pitchFamily="2" charset="0"/>
              </a:rPr>
              <a:t>, </a:t>
            </a:r>
            <a:r>
              <a:rPr lang="en-US" dirty="0" err="1" smtClean="0">
                <a:latin typeface="Sitka Banner" panose="02000505000000020004" pitchFamily="2" charset="0"/>
              </a:rPr>
              <a:t>LZ78</a:t>
            </a:r>
            <a:r>
              <a:rPr lang="en-US" dirty="0" smtClean="0">
                <a:latin typeface="Sitka Banner" panose="02000505000000020004" pitchFamily="2" charset="0"/>
              </a:rPr>
              <a:t>).</a:t>
            </a:r>
          </a:p>
          <a:p>
            <a:pPr lvl="1">
              <a:buFontTx/>
              <a:buChar char="-"/>
            </a:pPr>
            <a:r>
              <a:rPr lang="en-US" dirty="0" err="1" smtClean="0">
                <a:latin typeface="Sitka Banner" panose="02000505000000020004" pitchFamily="2" charset="0"/>
              </a:rPr>
              <a:t>Năm</a:t>
            </a:r>
            <a:r>
              <a:rPr lang="en-US" dirty="0" smtClean="0">
                <a:latin typeface="Sitka Banner" panose="02000505000000020004" pitchFamily="2" charset="0"/>
              </a:rPr>
              <a:t> 1984, Terry Welch </a:t>
            </a:r>
            <a:r>
              <a:rPr lang="en-US" dirty="0" err="1" smtClean="0">
                <a:latin typeface="Sitka Banner" panose="02000505000000020004" pitchFamily="2" charset="0"/>
              </a:rPr>
              <a:t>cải</a:t>
            </a:r>
            <a:r>
              <a:rPr lang="en-US" dirty="0" smtClean="0">
                <a:latin typeface="Sitka Banner" panose="02000505000000020004" pitchFamily="2" charset="0"/>
              </a:rPr>
              <a:t> </a:t>
            </a:r>
            <a:r>
              <a:rPr lang="en-US" dirty="0" err="1" smtClean="0">
                <a:latin typeface="Sitka Banner" panose="02000505000000020004" pitchFamily="2" charset="0"/>
              </a:rPr>
              <a:t>tiến</a:t>
            </a:r>
            <a:r>
              <a:rPr lang="en-US" dirty="0" smtClean="0">
                <a:latin typeface="Sitka Banner" panose="02000505000000020004" pitchFamily="2" charset="0"/>
              </a:rPr>
              <a:t> </a:t>
            </a:r>
            <a:r>
              <a:rPr lang="en-US" dirty="0" err="1" smtClean="0">
                <a:latin typeface="Sitka Banner" panose="02000505000000020004" pitchFamily="2" charset="0"/>
              </a:rPr>
              <a:t>LZ</a:t>
            </a:r>
            <a:r>
              <a:rPr lang="en-US" dirty="0" smtClean="0">
                <a:latin typeface="Sitka Banner" panose="02000505000000020004" pitchFamily="2" charset="0"/>
              </a:rPr>
              <a:t> </a:t>
            </a:r>
            <a:r>
              <a:rPr lang="en-US" dirty="0" err="1" smtClean="0">
                <a:latin typeface="Sitka Banner" panose="02000505000000020004" pitchFamily="2" charset="0"/>
              </a:rPr>
              <a:t>thành</a:t>
            </a:r>
            <a:r>
              <a:rPr lang="en-US" dirty="0" smtClean="0">
                <a:latin typeface="Sitka Banner" panose="02000505000000020004" pitchFamily="2" charset="0"/>
              </a:rPr>
              <a:t> </a:t>
            </a:r>
            <a:r>
              <a:rPr lang="en-US" dirty="0" err="1" smtClean="0">
                <a:latin typeface="Sitka Banner" panose="02000505000000020004" pitchFamily="2" charset="0"/>
              </a:rPr>
              <a:t>một</a:t>
            </a:r>
            <a:r>
              <a:rPr lang="en-US" dirty="0" smtClean="0">
                <a:latin typeface="Sitka Banner" panose="02000505000000020004" pitchFamily="2" charset="0"/>
              </a:rPr>
              <a:t> </a:t>
            </a:r>
            <a:r>
              <a:rPr lang="en-US" dirty="0" err="1" smtClean="0">
                <a:latin typeface="Sitka Banner" panose="02000505000000020004" pitchFamily="2" charset="0"/>
              </a:rPr>
              <a:t>giải</a:t>
            </a:r>
            <a:r>
              <a:rPr lang="en-US" dirty="0" smtClean="0">
                <a:latin typeface="Sitka Banner" panose="02000505000000020004" pitchFamily="2" charset="0"/>
              </a:rPr>
              <a:t> </a:t>
            </a:r>
            <a:r>
              <a:rPr lang="en-US" dirty="0" err="1" smtClean="0">
                <a:latin typeface="Sitka Banner" panose="02000505000000020004" pitchFamily="2" charset="0"/>
              </a:rPr>
              <a:t>thuật</a:t>
            </a:r>
            <a:r>
              <a:rPr lang="en-US" dirty="0" smtClean="0">
                <a:latin typeface="Sitka Banner" panose="02000505000000020004" pitchFamily="2" charset="0"/>
              </a:rPr>
              <a:t> </a:t>
            </a:r>
            <a:r>
              <a:rPr lang="en-US" dirty="0" err="1" smtClean="0">
                <a:latin typeface="Sitka Banner" panose="02000505000000020004" pitchFamily="2" charset="0"/>
              </a:rPr>
              <a:t>mới</a:t>
            </a:r>
            <a:r>
              <a:rPr lang="en-US" dirty="0" smtClean="0">
                <a:latin typeface="Sitka Banner" panose="02000505000000020004" pitchFamily="2" charset="0"/>
              </a:rPr>
              <a:t> </a:t>
            </a:r>
            <a:r>
              <a:rPr lang="en-US" dirty="0" err="1" smtClean="0">
                <a:latin typeface="Sitka Banner" panose="02000505000000020004" pitchFamily="2" charset="0"/>
              </a:rPr>
              <a:t>hiệu</a:t>
            </a:r>
            <a:r>
              <a:rPr lang="en-US" dirty="0" smtClean="0">
                <a:latin typeface="Sitka Banner" panose="02000505000000020004" pitchFamily="2" charset="0"/>
              </a:rPr>
              <a:t> </a:t>
            </a:r>
            <a:r>
              <a:rPr lang="en-US" dirty="0" err="1" smtClean="0">
                <a:latin typeface="Sitka Banner" panose="02000505000000020004" pitchFamily="2" charset="0"/>
              </a:rPr>
              <a:t>quả</a:t>
            </a:r>
            <a:r>
              <a:rPr lang="en-US" dirty="0" smtClean="0">
                <a:latin typeface="Sitka Banner" panose="02000505000000020004" pitchFamily="2" charset="0"/>
              </a:rPr>
              <a:t> </a:t>
            </a:r>
            <a:r>
              <a:rPr lang="en-US" dirty="0" err="1" smtClean="0">
                <a:latin typeface="Sitka Banner" panose="02000505000000020004" pitchFamily="2" charset="0"/>
              </a:rPr>
              <a:t>hơn</a:t>
            </a:r>
            <a:r>
              <a:rPr lang="en-US" dirty="0" smtClean="0">
                <a:latin typeface="Sitka Banner" panose="02000505000000020004" pitchFamily="2" charset="0"/>
              </a:rPr>
              <a:t>, </a:t>
            </a:r>
            <a:r>
              <a:rPr lang="en-US" dirty="0" err="1" smtClean="0">
                <a:latin typeface="Sitka Banner" panose="02000505000000020004" pitchFamily="2" charset="0"/>
              </a:rPr>
              <a:t>đặt</a:t>
            </a:r>
            <a:r>
              <a:rPr lang="en-US" dirty="0" smtClean="0">
                <a:latin typeface="Sitka Banner" panose="02000505000000020004" pitchFamily="2" charset="0"/>
              </a:rPr>
              <a:t> </a:t>
            </a:r>
            <a:r>
              <a:rPr lang="en-US" dirty="0" err="1" smtClean="0">
                <a:latin typeface="Sitka Banner" panose="02000505000000020004" pitchFamily="2" charset="0"/>
              </a:rPr>
              <a:t>tên</a:t>
            </a:r>
            <a:r>
              <a:rPr lang="en-US" dirty="0" smtClean="0">
                <a:latin typeface="Sitka Banner" panose="02000505000000020004" pitchFamily="2" charset="0"/>
              </a:rPr>
              <a:t> </a:t>
            </a:r>
            <a:r>
              <a:rPr lang="en-US" dirty="0" err="1" smtClean="0">
                <a:latin typeface="Sitka Banner" panose="02000505000000020004" pitchFamily="2" charset="0"/>
              </a:rPr>
              <a:t>là</a:t>
            </a:r>
            <a:r>
              <a:rPr lang="en-US" dirty="0" smtClean="0">
                <a:latin typeface="Sitka Banner" panose="02000505000000020004" pitchFamily="2" charset="0"/>
              </a:rPr>
              <a:t> </a:t>
            </a:r>
            <a:r>
              <a:rPr lang="en-US" dirty="0" err="1" smtClean="0">
                <a:latin typeface="Sitka Banner" panose="02000505000000020004" pitchFamily="2" charset="0"/>
              </a:rPr>
              <a:t>LZW</a:t>
            </a:r>
            <a:r>
              <a:rPr lang="en-US" dirty="0" smtClean="0">
                <a:latin typeface="Sitka Banner" panose="02000505000000020004" pitchFamily="2" charset="0"/>
              </a:rPr>
              <a:t>.</a:t>
            </a:r>
          </a:p>
        </p:txBody>
      </p:sp>
      <p:pic>
        <p:nvPicPr>
          <p:cNvPr id="1030" name="Picture 6" descr="TIFF compression? Use discretion! - Open Preservation Foun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9331" y="3177857"/>
            <a:ext cx="6933338" cy="25600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29331" y="5920741"/>
            <a:ext cx="6933338" cy="457200"/>
          </a:xfrm>
          <a:prstGeom prst="rect">
            <a:avLst/>
          </a:prstGeom>
          <a:noFill/>
        </p:spPr>
        <p:txBody>
          <a:bodyPr wrap="square" rtlCol="0">
            <a:spAutoFit/>
          </a:bodyPr>
          <a:lstStyle/>
          <a:p>
            <a:pPr algn="ctr"/>
            <a:r>
              <a:rPr lang="en-US" sz="2400" dirty="0" smtClean="0">
                <a:latin typeface="Sitka Banner" panose="02000505000000020004" pitchFamily="2" charset="0"/>
              </a:rPr>
              <a:t>Abraham Lempel	   Jacob </a:t>
            </a:r>
            <a:r>
              <a:rPr lang="en-US" sz="2400" dirty="0" err="1" smtClean="0">
                <a:latin typeface="Sitka Banner" panose="02000505000000020004" pitchFamily="2" charset="0"/>
              </a:rPr>
              <a:t>Ziv</a:t>
            </a:r>
            <a:r>
              <a:rPr lang="en-US" sz="2400" dirty="0" smtClean="0">
                <a:latin typeface="Sitka Banner" panose="02000505000000020004" pitchFamily="2" charset="0"/>
              </a:rPr>
              <a:t>	     Terry Welch    </a:t>
            </a:r>
            <a:endParaRPr lang="en-US" sz="2400" dirty="0">
              <a:latin typeface="Sitka Banner" panose="02000505000000020004" pitchFamily="2" charset="0"/>
            </a:endParaRPr>
          </a:p>
        </p:txBody>
      </p:sp>
    </p:spTree>
    <p:extLst>
      <p:ext uri="{BB962C8B-B14F-4D97-AF65-F5344CB8AC3E}">
        <p14:creationId xmlns:p14="http://schemas.microsoft.com/office/powerpoint/2010/main" val="1467549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I.1</a:t>
            </a:r>
            <a:r>
              <a:rPr lang="en-US" dirty="0" smtClean="0">
                <a:latin typeface="Sitka Banner" panose="02000505000000020004" pitchFamily="2" charset="0"/>
              </a:rPr>
              <a:t>. </a:t>
            </a:r>
            <a:r>
              <a:rPr lang="en-US" dirty="0" err="1" smtClean="0">
                <a:latin typeface="Sitka Banner" panose="02000505000000020004" pitchFamily="2" charset="0"/>
              </a:rPr>
              <a:t>Giới</a:t>
            </a:r>
            <a:r>
              <a:rPr lang="en-US" dirty="0" smtClean="0">
                <a:latin typeface="Sitka Banner" panose="02000505000000020004" pitchFamily="2" charset="0"/>
              </a:rPr>
              <a:t> </a:t>
            </a:r>
            <a:r>
              <a:rPr lang="en-US" dirty="0" err="1" smtClean="0">
                <a:latin typeface="Sitka Banner" panose="02000505000000020004" pitchFamily="2" charset="0"/>
              </a:rPr>
              <a:t>thiệu</a:t>
            </a:r>
            <a:r>
              <a:rPr lang="en-US" dirty="0" smtClean="0">
                <a:latin typeface="Sitka Banner" panose="02000505000000020004" pitchFamily="2" charset="0"/>
              </a:rPr>
              <a:t> </a:t>
            </a:r>
            <a:r>
              <a:rPr lang="en-US" dirty="0" err="1" smtClean="0">
                <a:latin typeface="Sitka Banner" panose="02000505000000020004" pitchFamily="2" charset="0"/>
              </a:rPr>
              <a:t>về</a:t>
            </a:r>
            <a:r>
              <a:rPr lang="en-US" dirty="0" smtClean="0">
                <a:latin typeface="Sitka Banner" panose="02000505000000020004" pitchFamily="2" charset="0"/>
              </a:rPr>
              <a:t> </a:t>
            </a:r>
            <a:r>
              <a:rPr lang="en-US" dirty="0" err="1" smtClean="0">
                <a:latin typeface="Sitka Banner" panose="02000505000000020004" pitchFamily="2" charset="0"/>
              </a:rPr>
              <a:t>LZW</a:t>
            </a:r>
            <a:endParaRPr lang="en-US" dirty="0">
              <a:latin typeface="Sitka Banner" panose="02000505000000020004" pitchFamily="2" charset="0"/>
            </a:endParaRPr>
          </a:p>
        </p:txBody>
      </p:sp>
      <p:sp>
        <p:nvSpPr>
          <p:cNvPr id="3" name="Content Placeholder 2"/>
          <p:cNvSpPr>
            <a:spLocks noGrp="1"/>
          </p:cNvSpPr>
          <p:nvPr>
            <p:ph idx="1"/>
          </p:nvPr>
        </p:nvSpPr>
        <p:spPr>
          <a:xfrm>
            <a:off x="0" y="872036"/>
            <a:ext cx="12192000" cy="5985963"/>
          </a:xfrm>
        </p:spPr>
        <p:txBody>
          <a:bodyPr/>
          <a:lstStyle/>
          <a:p>
            <a:pPr marL="0" indent="0">
              <a:buNone/>
            </a:pPr>
            <a:endParaRPr lang="en-US" dirty="0">
              <a:latin typeface="Sitka Banner" panose="02000505000000020004" pitchFamily="2" charset="0"/>
            </a:endParaRPr>
          </a:p>
          <a:p>
            <a:pPr lvl="1">
              <a:buFontTx/>
              <a:buChar char="-"/>
            </a:pPr>
            <a:r>
              <a:rPr lang="vi-VN" dirty="0" smtClean="0">
                <a:latin typeface="Sitka Banner" panose="02000505000000020004" pitchFamily="2" charset="0"/>
              </a:rPr>
              <a:t>Phương pháp LZW dựa trên việc xây dựng từ điển cho các “chuỗi ký tự” đã từng xuất hiện trong văn bản, những “chuỗi ký tự” xuất hiện sau đó sẽ được thay thế bằng mã của nó trong bảng từ điển.</a:t>
            </a:r>
            <a:endParaRPr lang="en-US" dirty="0" smtClean="0">
              <a:latin typeface="Sitka Banner" panose="02000505000000020004" pitchFamily="2" charset="0"/>
            </a:endParaRPr>
          </a:p>
          <a:p>
            <a:pPr marL="457200" lvl="1" indent="0">
              <a:buNone/>
            </a:pPr>
            <a:endParaRPr lang="en-US" dirty="0">
              <a:latin typeface="Sitka Banner" panose="02000505000000020004" pitchFamily="2" charset="0"/>
            </a:endParaRPr>
          </a:p>
          <a:p>
            <a:pPr lvl="1">
              <a:buFontTx/>
              <a:buChar char="-"/>
            </a:pPr>
            <a:r>
              <a:rPr lang="vi-VN" dirty="0" smtClean="0">
                <a:latin typeface="Sitka Banner" panose="02000505000000020004" pitchFamily="2" charset="0"/>
              </a:rPr>
              <a:t>Giải thuật LZW được sử dụng cho tất cả các loại file nhị phân. Nó thường được dùng để nén các loại văn bản, ảnh đen trắng, ảnh màu … và là chuẩn nén cho các dạng ảnh GIF, TIFF…</a:t>
            </a:r>
            <a:endParaRPr lang="en-US" dirty="0" smtClean="0">
              <a:latin typeface="Sitka Banner" panose="02000505000000020004" pitchFamily="2" charset="0"/>
            </a:endParaRPr>
          </a:p>
        </p:txBody>
      </p:sp>
    </p:spTree>
    <p:extLst>
      <p:ext uri="{BB962C8B-B14F-4D97-AF65-F5344CB8AC3E}">
        <p14:creationId xmlns:p14="http://schemas.microsoft.com/office/powerpoint/2010/main" val="2481169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49086"/>
            <a:ext cx="12192000" cy="6008913"/>
          </a:xfrm>
        </p:spPr>
        <p:txBody>
          <a:bodyPr>
            <a:normAutofit/>
          </a:bodyPr>
          <a:lstStyle/>
          <a:p>
            <a:pPr>
              <a:buFontTx/>
              <a:buChar char="-"/>
            </a:pPr>
            <a:endParaRPr lang="en-US" sz="2400" dirty="0" smtClean="0">
              <a:latin typeface="Sitka Banner" panose="02000505000000020004" pitchFamily="2" charset="0"/>
            </a:endParaRPr>
          </a:p>
          <a:p>
            <a:pPr>
              <a:buFontTx/>
              <a:buChar char="-"/>
            </a:pPr>
            <a:r>
              <a:rPr lang="en-US" sz="2400" dirty="0" err="1" smtClean="0">
                <a:latin typeface="Sitka Banner" panose="02000505000000020004" pitchFamily="2" charset="0"/>
              </a:rPr>
              <a:t>Hoạt</a:t>
            </a:r>
            <a:r>
              <a:rPr lang="en-US" sz="2400" dirty="0" smtClean="0">
                <a:latin typeface="Sitka Banner" panose="02000505000000020004" pitchFamily="2" charset="0"/>
              </a:rPr>
              <a:t> </a:t>
            </a:r>
            <a:r>
              <a:rPr lang="en-US" sz="2400" dirty="0" err="1" smtClean="0">
                <a:latin typeface="Sitka Banner" panose="02000505000000020004" pitchFamily="2" charset="0"/>
              </a:rPr>
              <a:t>động</a:t>
            </a:r>
            <a:r>
              <a:rPr lang="en-US" sz="2400" dirty="0" smtClean="0">
                <a:latin typeface="Sitka Banner" panose="02000505000000020004" pitchFamily="2" charset="0"/>
              </a:rPr>
              <a:t> </a:t>
            </a:r>
            <a:r>
              <a:rPr lang="en-US" sz="2400" dirty="0" err="1" smtClean="0">
                <a:latin typeface="Sitka Banner" panose="02000505000000020004" pitchFamily="2" charset="0"/>
              </a:rPr>
              <a:t>theo</a:t>
            </a:r>
            <a:r>
              <a:rPr lang="en-US" sz="2400" dirty="0" smtClean="0">
                <a:latin typeface="Sitka Banner" panose="02000505000000020004" pitchFamily="2" charset="0"/>
              </a:rPr>
              <a:t> </a:t>
            </a:r>
            <a:r>
              <a:rPr lang="en-US" sz="2400" dirty="0" err="1" smtClean="0">
                <a:latin typeface="Sitka Banner" panose="02000505000000020004" pitchFamily="2" charset="0"/>
              </a:rPr>
              <a:t>nguyên</a:t>
            </a:r>
            <a:r>
              <a:rPr lang="en-US" sz="2400" dirty="0" smtClean="0">
                <a:latin typeface="Sitka Banner" panose="02000505000000020004" pitchFamily="2" charset="0"/>
              </a:rPr>
              <a:t> </a:t>
            </a:r>
            <a:r>
              <a:rPr lang="en-US" sz="2400" dirty="0" err="1" smtClean="0">
                <a:latin typeface="Sitka Banner" panose="02000505000000020004" pitchFamily="2" charset="0"/>
              </a:rPr>
              <a:t>tắc</a:t>
            </a:r>
            <a:r>
              <a:rPr lang="en-US" sz="2400" dirty="0" smtClean="0">
                <a:latin typeface="Sitka Banner" panose="02000505000000020004" pitchFamily="2" charset="0"/>
              </a:rPr>
              <a:t> </a:t>
            </a:r>
            <a:r>
              <a:rPr lang="en-US" sz="2400" dirty="0" err="1" smtClean="0">
                <a:latin typeface="Sitka Banner" panose="02000505000000020004" pitchFamily="2" charset="0"/>
              </a:rPr>
              <a:t>là</a:t>
            </a:r>
            <a:r>
              <a:rPr lang="en-US" sz="2400" dirty="0" smtClean="0">
                <a:latin typeface="Sitka Banner" panose="02000505000000020004" pitchFamily="2" charset="0"/>
              </a:rPr>
              <a:t> </a:t>
            </a:r>
            <a:r>
              <a:rPr lang="en-US" sz="2400" dirty="0" err="1" smtClean="0">
                <a:latin typeface="Sitka Banner" panose="02000505000000020004" pitchFamily="2" charset="0"/>
              </a:rPr>
              <a:t>tạo</a:t>
            </a:r>
            <a:r>
              <a:rPr lang="en-US" sz="2400" dirty="0" smtClean="0">
                <a:latin typeface="Sitka Banner" panose="02000505000000020004" pitchFamily="2" charset="0"/>
              </a:rPr>
              <a:t> </a:t>
            </a:r>
            <a:r>
              <a:rPr lang="en-US" sz="2400" dirty="0" err="1" smtClean="0">
                <a:latin typeface="Sitka Banner" panose="02000505000000020004" pitchFamily="2" charset="0"/>
              </a:rPr>
              <a:t>ra</a:t>
            </a:r>
            <a:r>
              <a:rPr lang="en-US" sz="2400" dirty="0" smtClean="0">
                <a:latin typeface="Sitka Banner" panose="02000505000000020004" pitchFamily="2" charset="0"/>
              </a:rPr>
              <a:t> </a:t>
            </a:r>
            <a:r>
              <a:rPr lang="en-US" sz="2400" dirty="0" err="1" smtClean="0">
                <a:latin typeface="Sitka Banner" panose="02000505000000020004" pitchFamily="2" charset="0"/>
              </a:rPr>
              <a:t>một</a:t>
            </a:r>
            <a:r>
              <a:rPr lang="en-US" sz="2400" dirty="0" smtClean="0">
                <a:latin typeface="Sitka Banner" panose="02000505000000020004" pitchFamily="2" charset="0"/>
              </a:rPr>
              <a:t> </a:t>
            </a:r>
            <a:r>
              <a:rPr lang="en-US" sz="2400" i="1" dirty="0" err="1" smtClean="0">
                <a:latin typeface="Sitka Banner" panose="02000505000000020004" pitchFamily="2" charset="0"/>
              </a:rPr>
              <a:t>từ</a:t>
            </a:r>
            <a:r>
              <a:rPr lang="en-US" sz="2400" i="1" dirty="0" smtClean="0">
                <a:latin typeface="Sitka Banner" panose="02000505000000020004" pitchFamily="2" charset="0"/>
              </a:rPr>
              <a:t> </a:t>
            </a:r>
            <a:r>
              <a:rPr lang="en-US" sz="2400" i="1" dirty="0" err="1" smtClean="0">
                <a:latin typeface="Sitka Banner" panose="02000505000000020004" pitchFamily="2" charset="0"/>
              </a:rPr>
              <a:t>điển</a:t>
            </a:r>
            <a:r>
              <a:rPr lang="en-US" sz="2400" i="1" dirty="0" smtClean="0">
                <a:latin typeface="Sitka Banner" panose="02000505000000020004" pitchFamily="2" charset="0"/>
              </a:rPr>
              <a:t> </a:t>
            </a:r>
            <a:r>
              <a:rPr lang="en-US" sz="2400" i="1" dirty="0" err="1" smtClean="0">
                <a:latin typeface="Sitka Banner" panose="02000505000000020004" pitchFamily="2" charset="0"/>
              </a:rPr>
              <a:t>động</a:t>
            </a:r>
            <a:r>
              <a:rPr lang="en-US" sz="2400" dirty="0" smtClean="0">
                <a:latin typeface="Sitka Banner" panose="02000505000000020004" pitchFamily="2" charset="0"/>
              </a:rPr>
              <a:t>.</a:t>
            </a:r>
          </a:p>
          <a:p>
            <a:pPr marL="0" indent="0">
              <a:buNone/>
            </a:pPr>
            <a:endParaRPr lang="en-US" sz="2400" dirty="0" smtClean="0">
              <a:latin typeface="Sitka Banner" panose="02000505000000020004" pitchFamily="2" charset="0"/>
            </a:endParaRPr>
          </a:p>
          <a:p>
            <a:pPr>
              <a:buFontTx/>
              <a:buChar char="-"/>
            </a:pPr>
            <a:r>
              <a:rPr lang="en-US" sz="2400" dirty="0" err="1" smtClean="0">
                <a:latin typeface="Sitka Banner" panose="02000505000000020004" pitchFamily="2" charset="0"/>
              </a:rPr>
              <a:t>Từ</a:t>
            </a:r>
            <a:r>
              <a:rPr lang="en-US" sz="2400" dirty="0" smtClean="0">
                <a:latin typeface="Sitka Banner" panose="02000505000000020004" pitchFamily="2" charset="0"/>
              </a:rPr>
              <a:t> </a:t>
            </a:r>
            <a:r>
              <a:rPr lang="en-US" sz="2400" dirty="0" err="1" smtClean="0">
                <a:latin typeface="Sitka Banner" panose="02000505000000020004" pitchFamily="2" charset="0"/>
              </a:rPr>
              <a:t>điển</a:t>
            </a:r>
            <a:r>
              <a:rPr lang="en-US" sz="2400" dirty="0" smtClean="0">
                <a:latin typeface="Sitka Banner" panose="02000505000000020004" pitchFamily="2" charset="0"/>
              </a:rPr>
              <a:t> </a:t>
            </a:r>
            <a:r>
              <a:rPr lang="en-US" sz="2400" dirty="0" err="1" smtClean="0">
                <a:latin typeface="Sitka Banner" panose="02000505000000020004" pitchFamily="2" charset="0"/>
              </a:rPr>
              <a:t>là</a:t>
            </a:r>
            <a:r>
              <a:rPr lang="en-US" sz="2400" dirty="0" smtClean="0">
                <a:latin typeface="Sitka Banner" panose="02000505000000020004" pitchFamily="2" charset="0"/>
              </a:rPr>
              <a:t> </a:t>
            </a:r>
            <a:r>
              <a:rPr lang="en-US" sz="2400" dirty="0" err="1" smtClean="0">
                <a:latin typeface="Sitka Banner" panose="02000505000000020004" pitchFamily="2" charset="0"/>
              </a:rPr>
              <a:t>tập</a:t>
            </a:r>
            <a:r>
              <a:rPr lang="en-US" sz="2400" dirty="0" smtClean="0">
                <a:latin typeface="Sitka Banner" panose="02000505000000020004" pitchFamily="2" charset="0"/>
              </a:rPr>
              <a:t> </a:t>
            </a:r>
            <a:r>
              <a:rPr lang="en-US" sz="2400" dirty="0" err="1" smtClean="0">
                <a:latin typeface="Sitka Banner" panose="02000505000000020004" pitchFamily="2" charset="0"/>
              </a:rPr>
              <a:t>hợp</a:t>
            </a:r>
            <a:r>
              <a:rPr lang="en-US" sz="2400" dirty="0" smtClean="0">
                <a:latin typeface="Sitka Banner" panose="02000505000000020004" pitchFamily="2" charset="0"/>
              </a:rPr>
              <a:t> </a:t>
            </a:r>
            <a:r>
              <a:rPr lang="en-US" sz="2400" dirty="0" err="1" smtClean="0">
                <a:latin typeface="Sitka Banner" panose="02000505000000020004" pitchFamily="2" charset="0"/>
              </a:rPr>
              <a:t>những</a:t>
            </a:r>
            <a:r>
              <a:rPr lang="en-US" sz="2400" dirty="0" smtClean="0">
                <a:latin typeface="Sitka Banner" panose="02000505000000020004" pitchFamily="2" charset="0"/>
              </a:rPr>
              <a:t> </a:t>
            </a:r>
            <a:r>
              <a:rPr lang="en-US" sz="2400" dirty="0" err="1" smtClean="0">
                <a:latin typeface="Sitka Banner" panose="02000505000000020004" pitchFamily="2" charset="0"/>
              </a:rPr>
              <a:t>cặp</a:t>
            </a:r>
            <a:r>
              <a:rPr lang="en-US" sz="2400" dirty="0" smtClean="0">
                <a:latin typeface="Sitka Banner" panose="02000505000000020004" pitchFamily="2" charset="0"/>
              </a:rPr>
              <a:t> </a:t>
            </a:r>
            <a:r>
              <a:rPr lang="en-US" sz="2400" i="1" dirty="0" err="1" smtClean="0">
                <a:latin typeface="Sitka Banner" panose="02000505000000020004" pitchFamily="2" charset="0"/>
              </a:rPr>
              <a:t>Khóa</a:t>
            </a:r>
            <a:r>
              <a:rPr lang="en-US" sz="2400" dirty="0" smtClean="0">
                <a:latin typeface="Sitka Banner" panose="02000505000000020004" pitchFamily="2" charset="0"/>
              </a:rPr>
              <a:t> </a:t>
            </a:r>
            <a:r>
              <a:rPr lang="en-US" sz="2400" dirty="0" err="1" smtClean="0">
                <a:latin typeface="Sitka Banner" panose="02000505000000020004" pitchFamily="2" charset="0"/>
              </a:rPr>
              <a:t>và</a:t>
            </a:r>
            <a:r>
              <a:rPr lang="en-US" sz="2400" dirty="0" smtClean="0">
                <a:latin typeface="Sitka Banner" panose="02000505000000020004" pitchFamily="2" charset="0"/>
              </a:rPr>
              <a:t> </a:t>
            </a:r>
            <a:r>
              <a:rPr lang="en-US" sz="2400" i="1" dirty="0" err="1" smtClean="0">
                <a:latin typeface="Sitka Banner" panose="02000505000000020004" pitchFamily="2" charset="0"/>
              </a:rPr>
              <a:t>Nghĩa</a:t>
            </a:r>
            <a:r>
              <a:rPr lang="en-US" sz="2400" dirty="0" smtClean="0">
                <a:latin typeface="Sitka Banner" panose="02000505000000020004" pitchFamily="2" charset="0"/>
              </a:rPr>
              <a:t> </a:t>
            </a:r>
            <a:r>
              <a:rPr lang="en-US" sz="2400" dirty="0" err="1" smtClean="0">
                <a:latin typeface="Sitka Banner" panose="02000505000000020004" pitchFamily="2" charset="0"/>
              </a:rPr>
              <a:t>của</a:t>
            </a:r>
            <a:r>
              <a:rPr lang="en-US" sz="2400" dirty="0" smtClean="0">
                <a:latin typeface="Sitka Banner" panose="02000505000000020004" pitchFamily="2" charset="0"/>
              </a:rPr>
              <a:t> </a:t>
            </a:r>
            <a:r>
              <a:rPr lang="en-US" sz="2400" dirty="0" err="1" smtClean="0">
                <a:latin typeface="Sitka Banner" panose="02000505000000020004" pitchFamily="2" charset="0"/>
              </a:rPr>
              <a:t>nó</a:t>
            </a:r>
            <a:r>
              <a:rPr lang="en-US" sz="2400" dirty="0" smtClean="0">
                <a:latin typeface="Sitka Banner" panose="02000505000000020004" pitchFamily="2" charset="0"/>
              </a:rPr>
              <a:t>. </a:t>
            </a:r>
            <a:r>
              <a:rPr lang="en-US" sz="2400" dirty="0" err="1" smtClean="0">
                <a:latin typeface="Sitka Banner" panose="02000505000000020004" pitchFamily="2" charset="0"/>
              </a:rPr>
              <a:t>Trong</a:t>
            </a:r>
            <a:r>
              <a:rPr lang="en-US" sz="2400" dirty="0" smtClean="0">
                <a:latin typeface="Sitka Banner" panose="02000505000000020004" pitchFamily="2" charset="0"/>
              </a:rPr>
              <a:t> </a:t>
            </a:r>
            <a:r>
              <a:rPr lang="en-US" sz="2400" dirty="0" err="1" smtClean="0">
                <a:latin typeface="Sitka Banner" panose="02000505000000020004" pitchFamily="2" charset="0"/>
              </a:rPr>
              <a:t>đó</a:t>
            </a:r>
            <a:r>
              <a:rPr lang="en-US" sz="2400" dirty="0" smtClean="0">
                <a:latin typeface="Sitka Banner" panose="02000505000000020004" pitchFamily="2" charset="0"/>
              </a:rPr>
              <a:t> </a:t>
            </a:r>
            <a:r>
              <a:rPr lang="en-US" sz="2400" i="1" dirty="0" err="1" smtClean="0">
                <a:latin typeface="Sitka Banner" panose="02000505000000020004" pitchFamily="2" charset="0"/>
              </a:rPr>
              <a:t>Khóa</a:t>
            </a:r>
            <a:r>
              <a:rPr lang="en-US" sz="2400" dirty="0" smtClean="0">
                <a:latin typeface="Sitka Banner" panose="02000505000000020004" pitchFamily="2" charset="0"/>
              </a:rPr>
              <a:t> </a:t>
            </a:r>
            <a:r>
              <a:rPr lang="en-US" sz="2400" dirty="0" err="1" smtClean="0">
                <a:latin typeface="Sitka Banner" panose="02000505000000020004" pitchFamily="2" charset="0"/>
              </a:rPr>
              <a:t>được</a:t>
            </a:r>
            <a:r>
              <a:rPr lang="en-US" sz="2400" dirty="0" smtClean="0">
                <a:latin typeface="Sitka Banner" panose="02000505000000020004" pitchFamily="2" charset="0"/>
              </a:rPr>
              <a:t> </a:t>
            </a:r>
            <a:r>
              <a:rPr lang="en-US" sz="2400" dirty="0" err="1" smtClean="0">
                <a:latin typeface="Sitka Banner" panose="02000505000000020004" pitchFamily="2" charset="0"/>
              </a:rPr>
              <a:t>sắp</a:t>
            </a:r>
            <a:r>
              <a:rPr lang="en-US" sz="2400" dirty="0" smtClean="0">
                <a:latin typeface="Sitka Banner" panose="02000505000000020004" pitchFamily="2" charset="0"/>
              </a:rPr>
              <a:t> </a:t>
            </a:r>
            <a:r>
              <a:rPr lang="en-US" sz="2400" dirty="0" err="1" smtClean="0">
                <a:latin typeface="Sitka Banner" panose="02000505000000020004" pitchFamily="2" charset="0"/>
              </a:rPr>
              <a:t>xếp</a:t>
            </a:r>
            <a:r>
              <a:rPr lang="en-US" sz="2400" dirty="0" smtClean="0">
                <a:latin typeface="Sitka Banner" panose="02000505000000020004" pitchFamily="2" charset="0"/>
              </a:rPr>
              <a:t> </a:t>
            </a:r>
            <a:r>
              <a:rPr lang="en-US" sz="2400" dirty="0" err="1" smtClean="0">
                <a:latin typeface="Sitka Banner" panose="02000505000000020004" pitchFamily="2" charset="0"/>
              </a:rPr>
              <a:t>theo</a:t>
            </a:r>
            <a:r>
              <a:rPr lang="en-US" sz="2400" dirty="0" smtClean="0">
                <a:latin typeface="Sitka Banner" panose="02000505000000020004" pitchFamily="2" charset="0"/>
              </a:rPr>
              <a:t> </a:t>
            </a:r>
            <a:r>
              <a:rPr lang="en-US" sz="2400" dirty="0" err="1" smtClean="0">
                <a:latin typeface="Sitka Banner" panose="02000505000000020004" pitchFamily="2" charset="0"/>
              </a:rPr>
              <a:t>thứ</a:t>
            </a:r>
            <a:r>
              <a:rPr lang="en-US" sz="2400" dirty="0" smtClean="0">
                <a:latin typeface="Sitka Banner" panose="02000505000000020004" pitchFamily="2" charset="0"/>
              </a:rPr>
              <a:t> </a:t>
            </a:r>
            <a:r>
              <a:rPr lang="en-US" sz="2400" dirty="0" err="1" smtClean="0">
                <a:latin typeface="Sitka Banner" panose="02000505000000020004" pitchFamily="2" charset="0"/>
              </a:rPr>
              <a:t>tự</a:t>
            </a:r>
            <a:r>
              <a:rPr lang="en-US" sz="2400" dirty="0" smtClean="0">
                <a:latin typeface="Sitka Banner" panose="02000505000000020004" pitchFamily="2" charset="0"/>
              </a:rPr>
              <a:t> </a:t>
            </a:r>
            <a:r>
              <a:rPr lang="en-US" sz="2400" dirty="0" err="1" smtClean="0">
                <a:latin typeface="Sitka Banner" panose="02000505000000020004" pitchFamily="2" charset="0"/>
              </a:rPr>
              <a:t>nhất</a:t>
            </a:r>
            <a:r>
              <a:rPr lang="en-US" sz="2400" dirty="0" smtClean="0">
                <a:latin typeface="Sitka Banner" panose="02000505000000020004" pitchFamily="2" charset="0"/>
              </a:rPr>
              <a:t> </a:t>
            </a:r>
            <a:r>
              <a:rPr lang="en-US" sz="2400" dirty="0" err="1" smtClean="0">
                <a:latin typeface="Sitka Banner" panose="02000505000000020004" pitchFamily="2" charset="0"/>
              </a:rPr>
              <a:t>định</a:t>
            </a:r>
            <a:r>
              <a:rPr lang="en-US" sz="2400" dirty="0" smtClean="0">
                <a:latin typeface="Sitka Banner" panose="02000505000000020004" pitchFamily="2" charset="0"/>
              </a:rPr>
              <a:t>, </a:t>
            </a:r>
            <a:r>
              <a:rPr lang="en-US" sz="2400" i="1" dirty="0" err="1" smtClean="0">
                <a:latin typeface="Sitka Banner" panose="02000505000000020004" pitchFamily="2" charset="0"/>
              </a:rPr>
              <a:t>Nghĩa</a:t>
            </a:r>
            <a:r>
              <a:rPr lang="en-US" sz="2400" dirty="0" smtClean="0">
                <a:latin typeface="Sitka Banner" panose="02000505000000020004" pitchFamily="2" charset="0"/>
              </a:rPr>
              <a:t> </a:t>
            </a:r>
            <a:r>
              <a:rPr lang="en-US" sz="2400" dirty="0" err="1" smtClean="0">
                <a:latin typeface="Sitka Banner" panose="02000505000000020004" pitchFamily="2" charset="0"/>
              </a:rPr>
              <a:t>là</a:t>
            </a:r>
            <a:r>
              <a:rPr lang="en-US" sz="2400" dirty="0" smtClean="0">
                <a:latin typeface="Sitka Banner" panose="02000505000000020004" pitchFamily="2" charset="0"/>
              </a:rPr>
              <a:t> </a:t>
            </a:r>
            <a:r>
              <a:rPr lang="en-US" sz="2400" dirty="0" err="1" smtClean="0">
                <a:latin typeface="Sitka Banner" panose="02000505000000020004" pitchFamily="2" charset="0"/>
              </a:rPr>
              <a:t>một</a:t>
            </a:r>
            <a:r>
              <a:rPr lang="en-US" sz="2400" dirty="0" smtClean="0">
                <a:latin typeface="Sitka Banner" panose="02000505000000020004" pitchFamily="2" charset="0"/>
              </a:rPr>
              <a:t> </a:t>
            </a:r>
            <a:r>
              <a:rPr lang="en-US" sz="2400" dirty="0" err="1" smtClean="0">
                <a:latin typeface="Sitka Banner" panose="02000505000000020004" pitchFamily="2" charset="0"/>
              </a:rPr>
              <a:t>chuỗi</a:t>
            </a:r>
            <a:r>
              <a:rPr lang="en-US" sz="2400" dirty="0" smtClean="0">
                <a:latin typeface="Sitka Banner" panose="02000505000000020004" pitchFamily="2" charset="0"/>
              </a:rPr>
              <a:t> con </a:t>
            </a:r>
            <a:r>
              <a:rPr lang="en-US" sz="2400" dirty="0" err="1" smtClean="0">
                <a:latin typeface="Sitka Banner" panose="02000505000000020004" pitchFamily="2" charset="0"/>
              </a:rPr>
              <a:t>trong</a:t>
            </a:r>
            <a:r>
              <a:rPr lang="en-US" sz="2400" dirty="0" smtClean="0">
                <a:latin typeface="Sitka Banner" panose="02000505000000020004" pitchFamily="2" charset="0"/>
              </a:rPr>
              <a:t> </a:t>
            </a:r>
            <a:r>
              <a:rPr lang="en-US" sz="2400" dirty="0" err="1" smtClean="0">
                <a:latin typeface="Sitka Banner" panose="02000505000000020004" pitchFamily="2" charset="0"/>
              </a:rPr>
              <a:t>dữ</a:t>
            </a:r>
            <a:r>
              <a:rPr lang="en-US" sz="2400" dirty="0" smtClean="0">
                <a:latin typeface="Sitka Banner" panose="02000505000000020004" pitchFamily="2" charset="0"/>
              </a:rPr>
              <a:t> </a:t>
            </a:r>
            <a:r>
              <a:rPr lang="en-US" sz="2400" dirty="0" err="1" smtClean="0">
                <a:latin typeface="Sitka Banner" panose="02000505000000020004" pitchFamily="2" charset="0"/>
              </a:rPr>
              <a:t>liệu</a:t>
            </a:r>
            <a:r>
              <a:rPr lang="en-US" sz="2400" dirty="0" smtClean="0">
                <a:latin typeface="Sitka Banner" panose="02000505000000020004" pitchFamily="2" charset="0"/>
              </a:rPr>
              <a:t>.</a:t>
            </a:r>
          </a:p>
          <a:p>
            <a:pPr marL="0" indent="0">
              <a:buNone/>
            </a:pPr>
            <a:endParaRPr lang="en-US" sz="2400" dirty="0" smtClean="0">
              <a:latin typeface="Sitka Banner" panose="02000505000000020004" pitchFamily="2" charset="0"/>
            </a:endParaRPr>
          </a:p>
          <a:p>
            <a:pPr>
              <a:buFontTx/>
              <a:buChar char="-"/>
            </a:pPr>
            <a:r>
              <a:rPr lang="vi-VN" sz="2400" dirty="0" smtClean="0">
                <a:latin typeface="Sitka Banner" panose="02000505000000020004" pitchFamily="2" charset="0"/>
              </a:rPr>
              <a:t>Từ điển được xây dựng đồng thời với quá trình đọc dữ liệu. Sự có mặt của một chuỗi con trong từ điển khẳng định rằng chuỗi đó đã từng xuất hiện trong phần dữ liệu đã đọc. Thuật toán liên tục tra cứu và cập nhật từ điển sau mỗi lần đọc một ký tự ở dữ liệu đầu vào.</a:t>
            </a:r>
            <a:endParaRPr lang="en-US" sz="2400" dirty="0" smtClean="0">
              <a:latin typeface="Sitka Banner" panose="02000505000000020004" pitchFamily="2" charset="0"/>
            </a:endParaRPr>
          </a:p>
          <a:p>
            <a:pPr marL="0" indent="0">
              <a:buNone/>
            </a:pPr>
            <a:endParaRPr lang="en-US" sz="2400" dirty="0" smtClean="0">
              <a:latin typeface="Sitka Banner" panose="02000505000000020004" pitchFamily="2" charset="0"/>
            </a:endParaRPr>
          </a:p>
          <a:p>
            <a:pPr>
              <a:buFontTx/>
              <a:buChar char="-"/>
            </a:pPr>
            <a:r>
              <a:rPr lang="en-US" sz="2400" dirty="0">
                <a:latin typeface="Sitka Banner" panose="02000505000000020004" pitchFamily="2" charset="0"/>
              </a:rPr>
              <a:t>N</a:t>
            </a:r>
            <a:r>
              <a:rPr lang="vi-VN" sz="2400" dirty="0" smtClean="0">
                <a:latin typeface="Sitka Banner" panose="02000505000000020004" pitchFamily="2" charset="0"/>
              </a:rPr>
              <a:t>gười ta thường dùng từ điển với kích thước 4096 (2</a:t>
            </a:r>
            <a:r>
              <a:rPr lang="en-US" sz="2400" baseline="30000" dirty="0" smtClean="0">
                <a:latin typeface="Sitka Banner" panose="02000505000000020004" pitchFamily="2" charset="0"/>
              </a:rPr>
              <a:t>12</a:t>
            </a:r>
            <a:r>
              <a:rPr lang="en-US" sz="2400" dirty="0">
                <a:latin typeface="Sitka Banner" panose="02000505000000020004" pitchFamily="2" charset="0"/>
              </a:rPr>
              <a:t>)</a:t>
            </a:r>
            <a:r>
              <a:rPr lang="vi-VN" sz="2400" dirty="0" smtClean="0">
                <a:latin typeface="Sitka Banner" panose="02000505000000020004" pitchFamily="2" charset="0"/>
              </a:rPr>
              <a:t> phần tử</a:t>
            </a:r>
            <a:r>
              <a:rPr lang="en-US" sz="2400" dirty="0" smtClean="0">
                <a:latin typeface="Sitka Banner" panose="02000505000000020004" pitchFamily="2" charset="0"/>
              </a:rPr>
              <a:t>, </a:t>
            </a:r>
            <a:r>
              <a:rPr lang="en-US" sz="2400" dirty="0" err="1" smtClean="0">
                <a:latin typeface="Sitka Banner" panose="02000505000000020004" pitchFamily="2" charset="0"/>
              </a:rPr>
              <a:t>độ</a:t>
            </a:r>
            <a:r>
              <a:rPr lang="en-US" sz="2400" dirty="0" smtClean="0">
                <a:latin typeface="Sitka Banner" panose="02000505000000020004" pitchFamily="2" charset="0"/>
              </a:rPr>
              <a:t> </a:t>
            </a:r>
            <a:r>
              <a:rPr lang="en-US" sz="2400" dirty="0" err="1" smtClean="0">
                <a:latin typeface="Sitka Banner" panose="02000505000000020004" pitchFamily="2" charset="0"/>
              </a:rPr>
              <a:t>dài</a:t>
            </a:r>
            <a:r>
              <a:rPr lang="en-US" sz="2400" dirty="0" smtClean="0">
                <a:latin typeface="Sitka Banner" panose="02000505000000020004" pitchFamily="2" charset="0"/>
              </a:rPr>
              <a:t> </a:t>
            </a:r>
            <a:r>
              <a:rPr lang="en-US" sz="2400" dirty="0" err="1" smtClean="0">
                <a:latin typeface="Sitka Banner" panose="02000505000000020004" pitchFamily="2" charset="0"/>
              </a:rPr>
              <a:t>chuỗi</a:t>
            </a:r>
            <a:r>
              <a:rPr lang="en-US" sz="2400" dirty="0" smtClean="0">
                <a:latin typeface="Sitka Banner" panose="02000505000000020004" pitchFamily="2" charset="0"/>
              </a:rPr>
              <a:t> bit </a:t>
            </a:r>
            <a:r>
              <a:rPr lang="en-US" sz="2400" dirty="0" err="1" smtClean="0">
                <a:latin typeface="Sitka Banner" panose="02000505000000020004" pitchFamily="2" charset="0"/>
              </a:rPr>
              <a:t>là</a:t>
            </a:r>
            <a:r>
              <a:rPr lang="en-US" sz="2400" dirty="0" smtClean="0">
                <a:latin typeface="Sitka Banner" panose="02000505000000020004" pitchFamily="2" charset="0"/>
              </a:rPr>
              <a:t> 12 bits</a:t>
            </a:r>
            <a:r>
              <a:rPr lang="vi-VN" sz="2400" dirty="0" smtClean="0">
                <a:latin typeface="Sitka Banner" panose="02000505000000020004" pitchFamily="2" charset="0"/>
              </a:rPr>
              <a:t>.</a:t>
            </a:r>
            <a:endParaRPr lang="en-US" sz="2400" dirty="0">
              <a:latin typeface="Sitka Banner" panose="02000505000000020004" pitchFamily="2" charset="0"/>
            </a:endParaRPr>
          </a:p>
        </p:txBody>
      </p:sp>
      <p:sp>
        <p:nvSpPr>
          <p:cNvPr id="5"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I.2</a:t>
            </a:r>
            <a:r>
              <a:rPr lang="en-US" dirty="0" smtClean="0">
                <a:latin typeface="Sitka Banner" panose="02000505000000020004" pitchFamily="2" charset="0"/>
              </a:rPr>
              <a:t>. </a:t>
            </a:r>
            <a:r>
              <a:rPr lang="en-US" dirty="0" err="1" smtClean="0">
                <a:latin typeface="Sitka Banner" panose="02000505000000020004" pitchFamily="2" charset="0"/>
              </a:rPr>
              <a:t>Thuật</a:t>
            </a:r>
            <a:r>
              <a:rPr lang="en-US" dirty="0" smtClean="0">
                <a:latin typeface="Sitka Banner" panose="02000505000000020004" pitchFamily="2" charset="0"/>
              </a:rPr>
              <a:t> </a:t>
            </a:r>
            <a:r>
              <a:rPr lang="en-US" dirty="0" err="1" smtClean="0">
                <a:latin typeface="Sitka Banner" panose="02000505000000020004" pitchFamily="2" charset="0"/>
              </a:rPr>
              <a:t>toán</a:t>
            </a:r>
            <a:r>
              <a:rPr lang="en-US" dirty="0" smtClean="0">
                <a:latin typeface="Sitka Banner" panose="02000505000000020004" pitchFamily="2" charset="0"/>
              </a:rPr>
              <a:t> </a:t>
            </a:r>
            <a:r>
              <a:rPr lang="en-US" dirty="0" err="1" smtClean="0">
                <a:latin typeface="Sitka Banner" panose="02000505000000020004" pitchFamily="2" charset="0"/>
              </a:rPr>
              <a:t>nén</a:t>
            </a:r>
            <a:r>
              <a:rPr lang="en-US" dirty="0" smtClean="0">
                <a:latin typeface="Sitka Banner" panose="02000505000000020004" pitchFamily="2" charset="0"/>
              </a:rPr>
              <a:t> </a:t>
            </a:r>
            <a:r>
              <a:rPr lang="en-US" dirty="0" err="1" smtClean="0">
                <a:latin typeface="Sitka Banner" panose="02000505000000020004" pitchFamily="2" charset="0"/>
              </a:rPr>
              <a:t>LZW</a:t>
            </a:r>
            <a:endParaRPr lang="en-US" dirty="0">
              <a:latin typeface="Sitka Banner" panose="02000505000000020004" pitchFamily="2" charset="0"/>
            </a:endParaRPr>
          </a:p>
        </p:txBody>
      </p:sp>
    </p:spTree>
    <p:extLst>
      <p:ext uri="{BB962C8B-B14F-4D97-AF65-F5344CB8AC3E}">
        <p14:creationId xmlns:p14="http://schemas.microsoft.com/office/powerpoint/2010/main" val="3643232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49086"/>
            <a:ext cx="12192000" cy="6008913"/>
          </a:xfrm>
        </p:spPr>
        <p:txBody>
          <a:bodyPr>
            <a:normAutofit/>
          </a:bodyPr>
          <a:lstStyle/>
          <a:p>
            <a:pPr marL="0" indent="0">
              <a:buNone/>
            </a:pPr>
            <a:r>
              <a:rPr lang="en-US" sz="2400" dirty="0" smtClean="0">
                <a:latin typeface="Sitka Banner" panose="02000505000000020004" pitchFamily="2" charset="0"/>
              </a:rPr>
              <a:t>    </a:t>
            </a:r>
            <a:r>
              <a:rPr lang="en-US" sz="2400" dirty="0" err="1" smtClean="0">
                <a:latin typeface="Sitka Banner" panose="02000505000000020004" pitchFamily="2" charset="0"/>
              </a:rPr>
              <a:t>Cấu</a:t>
            </a:r>
            <a:r>
              <a:rPr lang="en-US" sz="2400" dirty="0" smtClean="0">
                <a:latin typeface="Sitka Banner" panose="02000505000000020004" pitchFamily="2" charset="0"/>
              </a:rPr>
              <a:t> </a:t>
            </a:r>
            <a:r>
              <a:rPr lang="en-US" sz="2400" dirty="0" err="1" smtClean="0">
                <a:latin typeface="Sitka Banner" panose="02000505000000020004" pitchFamily="2" charset="0"/>
              </a:rPr>
              <a:t>trúc</a:t>
            </a:r>
            <a:r>
              <a:rPr lang="en-US" sz="2400" dirty="0" smtClean="0">
                <a:latin typeface="Sitka Banner" panose="02000505000000020004" pitchFamily="2" charset="0"/>
              </a:rPr>
              <a:t> </a:t>
            </a:r>
            <a:r>
              <a:rPr lang="en-US" sz="2400" dirty="0" err="1" smtClean="0">
                <a:latin typeface="Sitka Banner" panose="02000505000000020004" pitchFamily="2" charset="0"/>
              </a:rPr>
              <a:t>từ</a:t>
            </a:r>
            <a:r>
              <a:rPr lang="en-US" sz="2400" dirty="0" smtClean="0">
                <a:latin typeface="Sitka Banner" panose="02000505000000020004" pitchFamily="2" charset="0"/>
              </a:rPr>
              <a:t> </a:t>
            </a:r>
            <a:r>
              <a:rPr lang="en-US" sz="2400" dirty="0" err="1" smtClean="0">
                <a:latin typeface="Sitka Banner" panose="02000505000000020004" pitchFamily="2" charset="0"/>
              </a:rPr>
              <a:t>điển</a:t>
            </a:r>
            <a:r>
              <a:rPr lang="en-US" sz="2400" dirty="0" smtClean="0">
                <a:latin typeface="Sitka Banner" panose="02000505000000020004" pitchFamily="2" charset="0"/>
              </a:rPr>
              <a:t> </a:t>
            </a:r>
            <a:r>
              <a:rPr lang="en-US" sz="2400" dirty="0" err="1" smtClean="0">
                <a:latin typeface="Sitka Banner" panose="02000505000000020004" pitchFamily="2" charset="0"/>
              </a:rPr>
              <a:t>có</a:t>
            </a:r>
            <a:r>
              <a:rPr lang="en-US" sz="2400" dirty="0" smtClean="0">
                <a:latin typeface="Sitka Banner" panose="02000505000000020004" pitchFamily="2" charset="0"/>
              </a:rPr>
              <a:t> </a:t>
            </a:r>
            <a:r>
              <a:rPr lang="en-US" sz="2400" dirty="0" err="1" smtClean="0">
                <a:latin typeface="Sitka Banner" panose="02000505000000020004" pitchFamily="2" charset="0"/>
              </a:rPr>
              <a:t>dạng</a:t>
            </a:r>
            <a:r>
              <a:rPr lang="en-US" sz="2400" dirty="0" smtClean="0">
                <a:latin typeface="Sitka Banner" panose="02000505000000020004" pitchFamily="2" charset="0"/>
              </a:rPr>
              <a:t> </a:t>
            </a:r>
            <a:r>
              <a:rPr lang="en-US" sz="2400" dirty="0" err="1" smtClean="0">
                <a:latin typeface="Sitka Banner" panose="02000505000000020004" pitchFamily="2" charset="0"/>
              </a:rPr>
              <a:t>như</a:t>
            </a:r>
            <a:r>
              <a:rPr lang="en-US" sz="2400" dirty="0" smtClean="0">
                <a:latin typeface="Sitka Banner" panose="02000505000000020004" pitchFamily="2" charset="0"/>
              </a:rPr>
              <a:t> </a:t>
            </a:r>
            <a:r>
              <a:rPr lang="en-US" sz="2400" dirty="0" err="1" smtClean="0">
                <a:latin typeface="Sitka Banner" panose="02000505000000020004" pitchFamily="2" charset="0"/>
              </a:rPr>
              <a:t>sau</a:t>
            </a:r>
            <a:r>
              <a:rPr lang="en-US" sz="2400" dirty="0" smtClean="0">
                <a:latin typeface="Sitka Banner" panose="02000505000000020004" pitchFamily="2" charset="0"/>
              </a:rPr>
              <a:t>:</a:t>
            </a:r>
            <a:endParaRPr lang="en-US" sz="2400" dirty="0">
              <a:latin typeface="Sitka Banner" panose="02000505000000020004" pitchFamily="2" charset="0"/>
            </a:endParaRPr>
          </a:p>
        </p:txBody>
      </p:sp>
      <p:sp>
        <p:nvSpPr>
          <p:cNvPr id="5"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I.2</a:t>
            </a:r>
            <a:r>
              <a:rPr lang="en-US" dirty="0" smtClean="0">
                <a:latin typeface="Sitka Banner" panose="02000505000000020004" pitchFamily="2" charset="0"/>
              </a:rPr>
              <a:t>. </a:t>
            </a:r>
            <a:r>
              <a:rPr lang="en-US" dirty="0" err="1" smtClean="0">
                <a:latin typeface="Sitka Banner" panose="02000505000000020004" pitchFamily="2" charset="0"/>
              </a:rPr>
              <a:t>Thuật</a:t>
            </a:r>
            <a:r>
              <a:rPr lang="en-US" dirty="0" smtClean="0">
                <a:latin typeface="Sitka Banner" panose="02000505000000020004" pitchFamily="2" charset="0"/>
              </a:rPr>
              <a:t> </a:t>
            </a:r>
            <a:r>
              <a:rPr lang="en-US" dirty="0" err="1" smtClean="0">
                <a:latin typeface="Sitka Banner" panose="02000505000000020004" pitchFamily="2" charset="0"/>
              </a:rPr>
              <a:t>toán</a:t>
            </a:r>
            <a:r>
              <a:rPr lang="en-US" dirty="0" smtClean="0">
                <a:latin typeface="Sitka Banner" panose="02000505000000020004" pitchFamily="2" charset="0"/>
              </a:rPr>
              <a:t> </a:t>
            </a:r>
            <a:r>
              <a:rPr lang="en-US" dirty="0" err="1" smtClean="0">
                <a:latin typeface="Sitka Banner" panose="02000505000000020004" pitchFamily="2" charset="0"/>
              </a:rPr>
              <a:t>nén</a:t>
            </a:r>
            <a:r>
              <a:rPr lang="en-US" dirty="0" smtClean="0">
                <a:latin typeface="Sitka Banner" panose="02000505000000020004" pitchFamily="2" charset="0"/>
              </a:rPr>
              <a:t> </a:t>
            </a:r>
            <a:r>
              <a:rPr lang="en-US" dirty="0" err="1" smtClean="0">
                <a:latin typeface="Sitka Banner" panose="02000505000000020004" pitchFamily="2" charset="0"/>
              </a:rPr>
              <a:t>LZW</a:t>
            </a:r>
            <a:endParaRPr lang="en-US" dirty="0">
              <a:latin typeface="Sitka Banner" panose="02000505000000020004"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19906932"/>
              </p:ext>
            </p:extLst>
          </p:nvPr>
        </p:nvGraphicFramePr>
        <p:xfrm>
          <a:off x="2032000" y="1506582"/>
          <a:ext cx="8127999" cy="4693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368568789"/>
                    </a:ext>
                  </a:extLst>
                </a:gridCol>
                <a:gridCol w="2709333">
                  <a:extLst>
                    <a:ext uri="{9D8B030D-6E8A-4147-A177-3AD203B41FA5}">
                      <a16:colId xmlns:a16="http://schemas.microsoft.com/office/drawing/2014/main" val="287158152"/>
                    </a:ext>
                  </a:extLst>
                </a:gridCol>
                <a:gridCol w="2709333">
                  <a:extLst>
                    <a:ext uri="{9D8B030D-6E8A-4147-A177-3AD203B41FA5}">
                      <a16:colId xmlns:a16="http://schemas.microsoft.com/office/drawing/2014/main" val="1404712447"/>
                    </a:ext>
                  </a:extLst>
                </a:gridCol>
              </a:tblGrid>
              <a:tr h="370840">
                <a:tc>
                  <a:txBody>
                    <a:bodyPr/>
                    <a:lstStyle/>
                    <a:p>
                      <a:pPr algn="ctr"/>
                      <a:r>
                        <a:rPr lang="en-US" sz="2200" dirty="0" err="1" smtClean="0">
                          <a:latin typeface="Sitka Banner" panose="02000505000000020004" pitchFamily="2" charset="0"/>
                        </a:rPr>
                        <a:t>Khóa</a:t>
                      </a:r>
                      <a:endParaRPr lang="en-US" sz="2200" dirty="0">
                        <a:latin typeface="Sitka Banner" panose="02000505000000020004" pitchFamily="2" charset="0"/>
                      </a:endParaRPr>
                    </a:p>
                  </a:txBody>
                  <a:tcPr>
                    <a:solidFill>
                      <a:schemeClr val="accent1">
                        <a:lumMod val="75000"/>
                      </a:schemeClr>
                    </a:solidFill>
                  </a:tcPr>
                </a:tc>
                <a:tc>
                  <a:txBody>
                    <a:bodyPr/>
                    <a:lstStyle/>
                    <a:p>
                      <a:pPr algn="ctr"/>
                      <a:r>
                        <a:rPr lang="en-US" sz="2200" baseline="0" dirty="0" err="1" smtClean="0">
                          <a:latin typeface="Sitka Banner" panose="02000505000000020004" pitchFamily="2" charset="0"/>
                        </a:rPr>
                        <a:t>Nghĩa</a:t>
                      </a:r>
                      <a:endParaRPr lang="en-US" sz="2200" dirty="0">
                        <a:latin typeface="Sitka Banner" panose="02000505000000020004" pitchFamily="2" charset="0"/>
                      </a:endParaRPr>
                    </a:p>
                  </a:txBody>
                  <a:tcPr>
                    <a:solidFill>
                      <a:schemeClr val="accent1">
                        <a:lumMod val="75000"/>
                      </a:schemeClr>
                    </a:solidFill>
                  </a:tcPr>
                </a:tc>
                <a:tc>
                  <a:txBody>
                    <a:bodyPr/>
                    <a:lstStyle/>
                    <a:p>
                      <a:pPr algn="ctr"/>
                      <a:r>
                        <a:rPr lang="en-US" sz="2200" dirty="0" err="1" smtClean="0">
                          <a:latin typeface="Sitka Banner" panose="02000505000000020004" pitchFamily="2" charset="0"/>
                        </a:rPr>
                        <a:t>Ghi</a:t>
                      </a:r>
                      <a:r>
                        <a:rPr lang="en-US" sz="2200" dirty="0" smtClean="0">
                          <a:latin typeface="Sitka Banner" panose="02000505000000020004" pitchFamily="2" charset="0"/>
                        </a:rPr>
                        <a:t> </a:t>
                      </a:r>
                      <a:r>
                        <a:rPr lang="en-US" sz="2200" dirty="0" err="1" smtClean="0">
                          <a:latin typeface="Sitka Banner" panose="02000505000000020004" pitchFamily="2" charset="0"/>
                        </a:rPr>
                        <a:t>chú</a:t>
                      </a:r>
                      <a:endParaRPr lang="en-US" sz="2200" dirty="0">
                        <a:latin typeface="Sitka Banner" panose="02000505000000020004" pitchFamily="2" charset="0"/>
                      </a:endParaRPr>
                    </a:p>
                  </a:txBody>
                  <a:tcPr>
                    <a:solidFill>
                      <a:schemeClr val="accent1">
                        <a:lumMod val="75000"/>
                      </a:schemeClr>
                    </a:solidFill>
                  </a:tcPr>
                </a:tc>
                <a:extLst>
                  <a:ext uri="{0D108BD9-81ED-4DB2-BD59-A6C34878D82A}">
                    <a16:rowId xmlns:a16="http://schemas.microsoft.com/office/drawing/2014/main" val="2398197436"/>
                  </a:ext>
                </a:extLst>
              </a:tr>
              <a:tr h="370840">
                <a:tc>
                  <a:txBody>
                    <a:bodyPr/>
                    <a:lstStyle/>
                    <a:p>
                      <a:pPr algn="ctr"/>
                      <a:r>
                        <a:rPr lang="en-US" sz="2200" dirty="0" smtClean="0">
                          <a:latin typeface="Sitka Banner" panose="02000505000000020004" pitchFamily="2" charset="0"/>
                        </a:rPr>
                        <a:t>0</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algn="ctr"/>
                      <a:r>
                        <a:rPr lang="en-US" sz="2200" dirty="0" smtClean="0">
                          <a:latin typeface="Sitka Banner" panose="02000505000000020004" pitchFamily="2" charset="0"/>
                        </a:rPr>
                        <a:t>&lt;NULL&gt;</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algn="ctr"/>
                      <a:r>
                        <a:rPr lang="en-US" sz="2200" dirty="0" err="1" smtClean="0">
                          <a:latin typeface="Sitka Banner" panose="02000505000000020004" pitchFamily="2" charset="0"/>
                        </a:rPr>
                        <a:t>Mã</a:t>
                      </a:r>
                      <a:r>
                        <a:rPr lang="en-US" sz="2200" baseline="0" dirty="0" smtClean="0">
                          <a:latin typeface="Sitka Banner" panose="02000505000000020004" pitchFamily="2" charset="0"/>
                        </a:rPr>
                        <a:t> ASCII</a:t>
                      </a:r>
                      <a:endParaRPr lang="en-US" sz="2200" dirty="0">
                        <a:latin typeface="Sitka Banner" panose="02000505000000020004" pitchFamily="2" charset="0"/>
                      </a:endParaRPr>
                    </a:p>
                  </a:txBody>
                  <a:tcPr>
                    <a:solidFill>
                      <a:schemeClr val="tx2">
                        <a:lumMod val="20000"/>
                        <a:lumOff val="80000"/>
                      </a:schemeClr>
                    </a:solidFill>
                  </a:tcPr>
                </a:tc>
                <a:extLst>
                  <a:ext uri="{0D108BD9-81ED-4DB2-BD59-A6C34878D82A}">
                    <a16:rowId xmlns:a16="http://schemas.microsoft.com/office/drawing/2014/main" val="1740531117"/>
                  </a:ext>
                </a:extLst>
              </a:tr>
              <a:tr h="370840">
                <a:tc>
                  <a:txBody>
                    <a:bodyPr/>
                    <a:lstStyle/>
                    <a:p>
                      <a:pPr algn="ctr"/>
                      <a:r>
                        <a:rPr lang="en-US" sz="2200" dirty="0" smtClean="0">
                          <a:latin typeface="Sitka Banner" panose="02000505000000020004" pitchFamily="2" charset="0"/>
                        </a:rPr>
                        <a:t>1</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algn="ctr"/>
                      <a:r>
                        <a:rPr lang="en-US" sz="2200" dirty="0" smtClean="0">
                          <a:latin typeface="Sitka Banner" panose="02000505000000020004" pitchFamily="2" charset="0"/>
                        </a:rPr>
                        <a:t>&lt;</a:t>
                      </a:r>
                      <a:r>
                        <a:rPr lang="en-US" sz="2200" dirty="0" err="1" smtClean="0">
                          <a:latin typeface="Sitka Banner" panose="02000505000000020004" pitchFamily="2" charset="0"/>
                        </a:rPr>
                        <a:t>SOH</a:t>
                      </a:r>
                      <a:r>
                        <a:rPr lang="en-US" sz="2200" dirty="0" smtClean="0">
                          <a:latin typeface="Sitka Banner" panose="02000505000000020004" pitchFamily="2" charset="0"/>
                        </a:rPr>
                        <a:t>&gt;</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err="1" smtClean="0">
                          <a:latin typeface="Sitka Banner" panose="02000505000000020004" pitchFamily="2" charset="0"/>
                        </a:rPr>
                        <a:t>Mã</a:t>
                      </a:r>
                      <a:r>
                        <a:rPr lang="en-US" sz="2200" baseline="0" dirty="0" smtClean="0">
                          <a:latin typeface="Sitka Banner" panose="02000505000000020004" pitchFamily="2" charset="0"/>
                        </a:rPr>
                        <a:t> ASCII</a:t>
                      </a:r>
                      <a:endParaRPr lang="en-US" sz="2200" dirty="0" smtClean="0">
                        <a:latin typeface="Sitka Banner" panose="02000505000000020004" pitchFamily="2" charset="0"/>
                      </a:endParaRPr>
                    </a:p>
                  </a:txBody>
                  <a:tcPr>
                    <a:solidFill>
                      <a:schemeClr val="tx2">
                        <a:lumMod val="20000"/>
                        <a:lumOff val="80000"/>
                      </a:schemeClr>
                    </a:solidFill>
                  </a:tcPr>
                </a:tc>
                <a:extLst>
                  <a:ext uri="{0D108BD9-81ED-4DB2-BD59-A6C34878D82A}">
                    <a16:rowId xmlns:a16="http://schemas.microsoft.com/office/drawing/2014/main" val="717626566"/>
                  </a:ext>
                </a:extLst>
              </a:tr>
              <a:tr h="370840">
                <a:tc>
                  <a:txBody>
                    <a:bodyPr/>
                    <a:lstStyle/>
                    <a:p>
                      <a:pPr algn="ctr"/>
                      <a:r>
                        <a:rPr lang="en-US" sz="2200" dirty="0" smtClean="0">
                          <a:latin typeface="Sitka Banner" panose="02000505000000020004" pitchFamily="2" charset="0"/>
                        </a:rPr>
                        <a:t>…</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algn="ctr"/>
                      <a:r>
                        <a:rPr lang="en-US" sz="2200" dirty="0" smtClean="0">
                          <a:latin typeface="Sitka Banner" panose="02000505000000020004" pitchFamily="2" charset="0"/>
                        </a:rPr>
                        <a:t>…</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smtClean="0">
                          <a:latin typeface="Sitka Banner" panose="02000505000000020004" pitchFamily="2" charset="0"/>
                        </a:rPr>
                        <a:t>…</a:t>
                      </a:r>
                    </a:p>
                  </a:txBody>
                  <a:tcPr>
                    <a:solidFill>
                      <a:schemeClr val="tx2">
                        <a:lumMod val="20000"/>
                        <a:lumOff val="80000"/>
                      </a:schemeClr>
                    </a:solidFill>
                  </a:tcPr>
                </a:tc>
                <a:extLst>
                  <a:ext uri="{0D108BD9-81ED-4DB2-BD59-A6C34878D82A}">
                    <a16:rowId xmlns:a16="http://schemas.microsoft.com/office/drawing/2014/main" val="1079162307"/>
                  </a:ext>
                </a:extLst>
              </a:tr>
              <a:tr h="370840">
                <a:tc>
                  <a:txBody>
                    <a:bodyPr/>
                    <a:lstStyle/>
                    <a:p>
                      <a:pPr algn="ctr"/>
                      <a:r>
                        <a:rPr lang="en-US" sz="2200" dirty="0" smtClean="0">
                          <a:latin typeface="Sitka Banner" panose="02000505000000020004" pitchFamily="2" charset="0"/>
                        </a:rPr>
                        <a:t>255</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algn="ctr"/>
                      <a:r>
                        <a:rPr lang="en-US" sz="2200" baseline="0" dirty="0" smtClean="0">
                          <a:latin typeface="Sitka Banner" panose="02000505000000020004" pitchFamily="2" charset="0"/>
                        </a:rPr>
                        <a:t> &lt;</a:t>
                      </a:r>
                      <a:r>
                        <a:rPr lang="en-US" sz="2200" baseline="0" dirty="0" err="1" smtClean="0">
                          <a:latin typeface="Sitka Banner" panose="02000505000000020004" pitchFamily="2" charset="0"/>
                        </a:rPr>
                        <a:t>nbsp</a:t>
                      </a:r>
                      <a:r>
                        <a:rPr lang="en-US" sz="2200" baseline="0" dirty="0" smtClean="0">
                          <a:latin typeface="Sitka Banner" panose="02000505000000020004" pitchFamily="2" charset="0"/>
                        </a:rPr>
                        <a:t>&gt;</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err="1" smtClean="0">
                          <a:latin typeface="Sitka Banner" panose="02000505000000020004" pitchFamily="2" charset="0"/>
                        </a:rPr>
                        <a:t>Mã</a:t>
                      </a:r>
                      <a:r>
                        <a:rPr lang="en-US" sz="2200" baseline="0" dirty="0" smtClean="0">
                          <a:latin typeface="Sitka Banner" panose="02000505000000020004" pitchFamily="2" charset="0"/>
                        </a:rPr>
                        <a:t> ASCII</a:t>
                      </a:r>
                      <a:endParaRPr lang="en-US" sz="2200" dirty="0" smtClean="0">
                        <a:latin typeface="Sitka Banner" panose="02000505000000020004" pitchFamily="2" charset="0"/>
                      </a:endParaRPr>
                    </a:p>
                  </a:txBody>
                  <a:tcPr>
                    <a:solidFill>
                      <a:schemeClr val="tx2">
                        <a:lumMod val="20000"/>
                        <a:lumOff val="80000"/>
                      </a:schemeClr>
                    </a:solidFill>
                  </a:tcPr>
                </a:tc>
                <a:extLst>
                  <a:ext uri="{0D108BD9-81ED-4DB2-BD59-A6C34878D82A}">
                    <a16:rowId xmlns:a16="http://schemas.microsoft.com/office/drawing/2014/main" val="1021557756"/>
                  </a:ext>
                </a:extLst>
              </a:tr>
              <a:tr h="370840">
                <a:tc>
                  <a:txBody>
                    <a:bodyPr/>
                    <a:lstStyle/>
                    <a:p>
                      <a:pPr algn="ctr"/>
                      <a:r>
                        <a:rPr lang="en-US" sz="2200" dirty="0" smtClean="0">
                          <a:latin typeface="Sitka Banner" panose="02000505000000020004" pitchFamily="2" charset="0"/>
                        </a:rPr>
                        <a:t>256</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err="1" smtClean="0">
                          <a:latin typeface="Sitka Banner" panose="02000505000000020004" pitchFamily="2" charset="0"/>
                        </a:rPr>
                        <a:t>Chuỗi</a:t>
                      </a:r>
                      <a:endParaRPr lang="en-US" sz="2200" dirty="0" smtClean="0">
                        <a:latin typeface="Sitka Banner" panose="02000505000000020004" pitchFamily="2" charset="0"/>
                      </a:endParaRPr>
                    </a:p>
                  </a:txBody>
                  <a:tcPr>
                    <a:solidFill>
                      <a:schemeClr val="tx2">
                        <a:lumMod val="20000"/>
                        <a:lumOff val="80000"/>
                      </a:schemeClr>
                    </a:solidFill>
                  </a:tcPr>
                </a:tc>
                <a:tc>
                  <a:txBody>
                    <a:bodyPr/>
                    <a:lstStyle/>
                    <a:p>
                      <a:pPr algn="ctr"/>
                      <a:r>
                        <a:rPr lang="en-US" sz="2200" dirty="0" err="1" smtClean="0">
                          <a:latin typeface="Sitka Banner" panose="02000505000000020004" pitchFamily="2" charset="0"/>
                        </a:rPr>
                        <a:t>C</a:t>
                      </a:r>
                      <a:r>
                        <a:rPr lang="en-US" sz="2200" baseline="0" dirty="0" err="1" smtClean="0">
                          <a:latin typeface="Sitka Banner" panose="02000505000000020004" pitchFamily="2" charset="0"/>
                        </a:rPr>
                        <a:t>huỗi</a:t>
                      </a:r>
                      <a:r>
                        <a:rPr lang="en-US" sz="2200" baseline="0" dirty="0" smtClean="0">
                          <a:latin typeface="Sitka Banner" panose="02000505000000020004" pitchFamily="2" charset="0"/>
                        </a:rPr>
                        <a:t> </a:t>
                      </a:r>
                      <a:r>
                        <a:rPr lang="en-US" sz="2200" baseline="0" dirty="0" err="1" smtClean="0">
                          <a:latin typeface="Sitka Banner" panose="02000505000000020004" pitchFamily="2" charset="0"/>
                        </a:rPr>
                        <a:t>trong</a:t>
                      </a:r>
                      <a:r>
                        <a:rPr lang="en-US" sz="2200" baseline="0" dirty="0" smtClean="0">
                          <a:latin typeface="Sitka Banner" panose="02000505000000020004" pitchFamily="2" charset="0"/>
                        </a:rPr>
                        <a:t> </a:t>
                      </a:r>
                      <a:r>
                        <a:rPr lang="en-US" sz="2200" baseline="0" dirty="0" err="1" smtClean="0">
                          <a:latin typeface="Sitka Banner" panose="02000505000000020004" pitchFamily="2" charset="0"/>
                        </a:rPr>
                        <a:t>dữ</a:t>
                      </a:r>
                      <a:r>
                        <a:rPr lang="en-US" sz="2200" baseline="0" dirty="0" smtClean="0">
                          <a:latin typeface="Sitka Banner" panose="02000505000000020004" pitchFamily="2" charset="0"/>
                        </a:rPr>
                        <a:t> </a:t>
                      </a:r>
                      <a:r>
                        <a:rPr lang="en-US" sz="2200" baseline="0" dirty="0" err="1" smtClean="0">
                          <a:latin typeface="Sitka Banner" panose="02000505000000020004" pitchFamily="2" charset="0"/>
                        </a:rPr>
                        <a:t>liệu</a:t>
                      </a:r>
                      <a:endParaRPr lang="en-US" sz="2200" dirty="0">
                        <a:latin typeface="Sitka Banner" panose="02000505000000020004" pitchFamily="2" charset="0"/>
                      </a:endParaRPr>
                    </a:p>
                  </a:txBody>
                  <a:tcPr>
                    <a:solidFill>
                      <a:schemeClr val="tx2">
                        <a:lumMod val="20000"/>
                        <a:lumOff val="80000"/>
                      </a:schemeClr>
                    </a:solidFill>
                  </a:tcPr>
                </a:tc>
                <a:extLst>
                  <a:ext uri="{0D108BD9-81ED-4DB2-BD59-A6C34878D82A}">
                    <a16:rowId xmlns:a16="http://schemas.microsoft.com/office/drawing/2014/main" val="312517825"/>
                  </a:ext>
                </a:extLst>
              </a:tr>
              <a:tr h="370840">
                <a:tc>
                  <a:txBody>
                    <a:bodyPr/>
                    <a:lstStyle/>
                    <a:p>
                      <a:pPr algn="ctr"/>
                      <a:r>
                        <a:rPr lang="en-US" sz="2200" dirty="0" smtClean="0">
                          <a:latin typeface="Sitka Banner" panose="02000505000000020004" pitchFamily="2" charset="0"/>
                        </a:rPr>
                        <a:t>257</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dirty="0" err="1" smtClean="0">
                          <a:latin typeface="Sitka Banner" panose="02000505000000020004" pitchFamily="2" charset="0"/>
                        </a:rPr>
                        <a:t>Chuỗi</a:t>
                      </a:r>
                      <a:endParaRPr lang="en-US" sz="2200" dirty="0" smtClean="0">
                        <a:latin typeface="Sitka Banner" panose="02000505000000020004" pitchFamily="2" charset="0"/>
                      </a:endParaRPr>
                    </a:p>
                  </a:txBody>
                  <a:tcPr>
                    <a:solidFill>
                      <a:schemeClr val="tx2">
                        <a:lumMod val="20000"/>
                        <a:lumOff val="80000"/>
                      </a:schemeClr>
                    </a:solidFill>
                  </a:tcPr>
                </a:tc>
                <a:tc>
                  <a:txBody>
                    <a:bodyPr/>
                    <a:lstStyle/>
                    <a:p>
                      <a:pPr algn="ctr"/>
                      <a:r>
                        <a:rPr lang="en-US" sz="2200" dirty="0" err="1" smtClean="0">
                          <a:latin typeface="Sitka Banner" panose="02000505000000020004" pitchFamily="2" charset="0"/>
                        </a:rPr>
                        <a:t>C</a:t>
                      </a:r>
                      <a:r>
                        <a:rPr lang="en-US" sz="2200" baseline="0" dirty="0" err="1" smtClean="0">
                          <a:latin typeface="Sitka Banner" panose="02000505000000020004" pitchFamily="2" charset="0"/>
                        </a:rPr>
                        <a:t>huỗi</a:t>
                      </a:r>
                      <a:r>
                        <a:rPr lang="en-US" sz="2200" baseline="0" dirty="0" smtClean="0">
                          <a:latin typeface="Sitka Banner" panose="02000505000000020004" pitchFamily="2" charset="0"/>
                        </a:rPr>
                        <a:t> </a:t>
                      </a:r>
                      <a:r>
                        <a:rPr lang="en-US" sz="2200" baseline="0" dirty="0" err="1" smtClean="0">
                          <a:latin typeface="Sitka Banner" panose="02000505000000020004" pitchFamily="2" charset="0"/>
                        </a:rPr>
                        <a:t>trong</a:t>
                      </a:r>
                      <a:r>
                        <a:rPr lang="en-US" sz="2200" baseline="0" dirty="0" smtClean="0">
                          <a:latin typeface="Sitka Banner" panose="02000505000000020004" pitchFamily="2" charset="0"/>
                        </a:rPr>
                        <a:t> </a:t>
                      </a:r>
                      <a:r>
                        <a:rPr lang="en-US" sz="2200" baseline="0" dirty="0" err="1" smtClean="0">
                          <a:latin typeface="Sitka Banner" panose="02000505000000020004" pitchFamily="2" charset="0"/>
                        </a:rPr>
                        <a:t>dữ</a:t>
                      </a:r>
                      <a:r>
                        <a:rPr lang="en-US" sz="2200" baseline="0" dirty="0" smtClean="0">
                          <a:latin typeface="Sitka Banner" panose="02000505000000020004" pitchFamily="2" charset="0"/>
                        </a:rPr>
                        <a:t> </a:t>
                      </a:r>
                      <a:r>
                        <a:rPr lang="en-US" sz="2200" baseline="0" dirty="0" err="1" smtClean="0">
                          <a:latin typeface="Sitka Banner" panose="02000505000000020004" pitchFamily="2" charset="0"/>
                        </a:rPr>
                        <a:t>liệu</a:t>
                      </a:r>
                      <a:endParaRPr lang="en-US" sz="2200" dirty="0">
                        <a:latin typeface="Sitka Banner" panose="02000505000000020004" pitchFamily="2" charset="0"/>
                      </a:endParaRPr>
                    </a:p>
                  </a:txBody>
                  <a:tcPr>
                    <a:solidFill>
                      <a:schemeClr val="tx2">
                        <a:lumMod val="20000"/>
                        <a:lumOff val="80000"/>
                      </a:schemeClr>
                    </a:solidFill>
                  </a:tcPr>
                </a:tc>
                <a:extLst>
                  <a:ext uri="{0D108BD9-81ED-4DB2-BD59-A6C34878D82A}">
                    <a16:rowId xmlns:a16="http://schemas.microsoft.com/office/drawing/2014/main" val="198759478"/>
                  </a:ext>
                </a:extLst>
              </a:tr>
              <a:tr h="370840">
                <a:tc>
                  <a:txBody>
                    <a:bodyPr/>
                    <a:lstStyle/>
                    <a:p>
                      <a:pPr algn="ctr"/>
                      <a:r>
                        <a:rPr lang="en-US" sz="2200" dirty="0" smtClean="0">
                          <a:latin typeface="Sitka Banner" panose="02000505000000020004" pitchFamily="2" charset="0"/>
                        </a:rPr>
                        <a:t>258</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algn="ctr"/>
                      <a:r>
                        <a:rPr lang="en-US" sz="2200" dirty="0" err="1" smtClean="0">
                          <a:latin typeface="Sitka Banner" panose="02000505000000020004" pitchFamily="2" charset="0"/>
                        </a:rPr>
                        <a:t>Chuỗi</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algn="ctr"/>
                      <a:r>
                        <a:rPr lang="en-US" sz="2200" dirty="0" err="1" smtClean="0">
                          <a:latin typeface="Sitka Banner" panose="02000505000000020004" pitchFamily="2" charset="0"/>
                        </a:rPr>
                        <a:t>C</a:t>
                      </a:r>
                      <a:r>
                        <a:rPr lang="en-US" sz="2200" baseline="0" dirty="0" err="1" smtClean="0">
                          <a:latin typeface="Sitka Banner" panose="02000505000000020004" pitchFamily="2" charset="0"/>
                        </a:rPr>
                        <a:t>huỗi</a:t>
                      </a:r>
                      <a:r>
                        <a:rPr lang="en-US" sz="2200" baseline="0" dirty="0" smtClean="0">
                          <a:latin typeface="Sitka Banner" panose="02000505000000020004" pitchFamily="2" charset="0"/>
                        </a:rPr>
                        <a:t> </a:t>
                      </a:r>
                      <a:r>
                        <a:rPr lang="en-US" sz="2200" baseline="0" dirty="0" err="1" smtClean="0">
                          <a:latin typeface="Sitka Banner" panose="02000505000000020004" pitchFamily="2" charset="0"/>
                        </a:rPr>
                        <a:t>trong</a:t>
                      </a:r>
                      <a:r>
                        <a:rPr lang="en-US" sz="2200" baseline="0" dirty="0" smtClean="0">
                          <a:latin typeface="Sitka Banner" panose="02000505000000020004" pitchFamily="2" charset="0"/>
                        </a:rPr>
                        <a:t> </a:t>
                      </a:r>
                      <a:r>
                        <a:rPr lang="en-US" sz="2200" baseline="0" dirty="0" err="1" smtClean="0">
                          <a:latin typeface="Sitka Banner" panose="02000505000000020004" pitchFamily="2" charset="0"/>
                        </a:rPr>
                        <a:t>dữ</a:t>
                      </a:r>
                      <a:r>
                        <a:rPr lang="en-US" sz="2200" baseline="0" dirty="0" smtClean="0">
                          <a:latin typeface="Sitka Banner" panose="02000505000000020004" pitchFamily="2" charset="0"/>
                        </a:rPr>
                        <a:t> </a:t>
                      </a:r>
                      <a:r>
                        <a:rPr lang="en-US" sz="2200" baseline="0" dirty="0" err="1" smtClean="0">
                          <a:latin typeface="Sitka Banner" panose="02000505000000020004" pitchFamily="2" charset="0"/>
                        </a:rPr>
                        <a:t>liệu</a:t>
                      </a:r>
                      <a:endParaRPr lang="en-US" sz="2200" dirty="0">
                        <a:latin typeface="Sitka Banner" panose="02000505000000020004" pitchFamily="2" charset="0"/>
                      </a:endParaRPr>
                    </a:p>
                  </a:txBody>
                  <a:tcPr>
                    <a:solidFill>
                      <a:schemeClr val="tx2">
                        <a:lumMod val="20000"/>
                        <a:lumOff val="80000"/>
                      </a:schemeClr>
                    </a:solidFill>
                  </a:tcPr>
                </a:tc>
                <a:extLst>
                  <a:ext uri="{0D108BD9-81ED-4DB2-BD59-A6C34878D82A}">
                    <a16:rowId xmlns:a16="http://schemas.microsoft.com/office/drawing/2014/main" val="313985809"/>
                  </a:ext>
                </a:extLst>
              </a:tr>
              <a:tr h="370840">
                <a:tc>
                  <a:txBody>
                    <a:bodyPr/>
                    <a:lstStyle/>
                    <a:p>
                      <a:pPr algn="ctr"/>
                      <a:r>
                        <a:rPr lang="en-US" sz="2200" dirty="0" smtClean="0">
                          <a:latin typeface="Sitka Banner" panose="02000505000000020004" pitchFamily="2" charset="0"/>
                        </a:rPr>
                        <a:t>259</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algn="ctr"/>
                      <a:r>
                        <a:rPr lang="en-US" sz="2200" dirty="0" err="1" smtClean="0">
                          <a:latin typeface="Sitka Banner" panose="02000505000000020004" pitchFamily="2" charset="0"/>
                        </a:rPr>
                        <a:t>Chuỗi</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smtClean="0">
                          <a:ln>
                            <a:noFill/>
                          </a:ln>
                          <a:solidFill>
                            <a:prstClr val="black"/>
                          </a:solidFill>
                          <a:effectLst/>
                          <a:uLnTx/>
                          <a:uFillTx/>
                          <a:latin typeface="Sitka Banner" panose="02000505000000020004" pitchFamily="2" charset="0"/>
                          <a:ea typeface="+mn-ea"/>
                          <a:cs typeface="+mn-cs"/>
                        </a:rPr>
                        <a:t>Chuỗi trong dữ liệu</a:t>
                      </a:r>
                      <a:endParaRPr kumimoji="0" lang="en-US" sz="2200" b="0" i="0" u="none" strike="noStrike" kern="1200" cap="none" spc="0" normalizeH="0" baseline="0" noProof="0" dirty="0">
                        <a:ln>
                          <a:noFill/>
                        </a:ln>
                        <a:solidFill>
                          <a:prstClr val="black"/>
                        </a:solidFill>
                        <a:effectLst/>
                        <a:uLnTx/>
                        <a:uFillTx/>
                        <a:latin typeface="Sitka Banner" panose="02000505000000020004" pitchFamily="2" charset="0"/>
                        <a:ea typeface="+mn-ea"/>
                        <a:cs typeface="+mn-cs"/>
                      </a:endParaRPr>
                    </a:p>
                  </a:txBody>
                  <a:tcPr>
                    <a:solidFill>
                      <a:schemeClr val="tx2">
                        <a:lumMod val="20000"/>
                        <a:lumOff val="80000"/>
                      </a:schemeClr>
                    </a:solidFill>
                  </a:tcPr>
                </a:tc>
                <a:extLst>
                  <a:ext uri="{0D108BD9-81ED-4DB2-BD59-A6C34878D82A}">
                    <a16:rowId xmlns:a16="http://schemas.microsoft.com/office/drawing/2014/main" val="1524414728"/>
                  </a:ext>
                </a:extLst>
              </a:tr>
              <a:tr h="370840">
                <a:tc>
                  <a:txBody>
                    <a:bodyPr/>
                    <a:lstStyle/>
                    <a:p>
                      <a:pPr algn="ctr"/>
                      <a:r>
                        <a:rPr lang="en-US" sz="2200" dirty="0" smtClean="0">
                          <a:latin typeface="Sitka Banner" panose="02000505000000020004" pitchFamily="2" charset="0"/>
                        </a:rPr>
                        <a:t>…</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algn="ctr"/>
                      <a:r>
                        <a:rPr lang="en-US" sz="2200" dirty="0" smtClean="0">
                          <a:latin typeface="Sitka Banner" panose="02000505000000020004" pitchFamily="2" charset="0"/>
                        </a:rPr>
                        <a:t>…</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smtClean="0">
                          <a:ln>
                            <a:noFill/>
                          </a:ln>
                          <a:solidFill>
                            <a:prstClr val="black"/>
                          </a:solidFill>
                          <a:effectLst/>
                          <a:uLnTx/>
                          <a:uFillTx/>
                          <a:latin typeface="Sitka Banner" panose="02000505000000020004" pitchFamily="2" charset="0"/>
                          <a:ea typeface="+mn-ea"/>
                          <a:cs typeface="+mn-cs"/>
                        </a:rPr>
                        <a:t>Chuỗi trong dữ liệu</a:t>
                      </a:r>
                      <a:endParaRPr kumimoji="0" lang="en-US" sz="2200" b="0" i="0" u="none" strike="noStrike" kern="1200" cap="none" spc="0" normalizeH="0" baseline="0" noProof="0" dirty="0">
                        <a:ln>
                          <a:noFill/>
                        </a:ln>
                        <a:solidFill>
                          <a:prstClr val="black"/>
                        </a:solidFill>
                        <a:effectLst/>
                        <a:uLnTx/>
                        <a:uFillTx/>
                        <a:latin typeface="Sitka Banner" panose="02000505000000020004" pitchFamily="2" charset="0"/>
                        <a:ea typeface="+mn-ea"/>
                        <a:cs typeface="+mn-cs"/>
                      </a:endParaRPr>
                    </a:p>
                  </a:txBody>
                  <a:tcPr>
                    <a:solidFill>
                      <a:schemeClr val="tx2">
                        <a:lumMod val="20000"/>
                        <a:lumOff val="80000"/>
                      </a:schemeClr>
                    </a:solidFill>
                  </a:tcPr>
                </a:tc>
                <a:extLst>
                  <a:ext uri="{0D108BD9-81ED-4DB2-BD59-A6C34878D82A}">
                    <a16:rowId xmlns:a16="http://schemas.microsoft.com/office/drawing/2014/main" val="613288347"/>
                  </a:ext>
                </a:extLst>
              </a:tr>
              <a:tr h="370840">
                <a:tc>
                  <a:txBody>
                    <a:bodyPr/>
                    <a:lstStyle/>
                    <a:p>
                      <a:pPr algn="ctr"/>
                      <a:r>
                        <a:rPr lang="en-US" sz="2200" dirty="0" smtClean="0">
                          <a:latin typeface="Sitka Banner" panose="02000505000000020004" pitchFamily="2" charset="0"/>
                        </a:rPr>
                        <a:t>4095</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algn="ctr"/>
                      <a:r>
                        <a:rPr lang="en-US" sz="2200" dirty="0" err="1" smtClean="0">
                          <a:latin typeface="Sitka Banner" panose="02000505000000020004" pitchFamily="2" charset="0"/>
                        </a:rPr>
                        <a:t>Chuỗi</a:t>
                      </a:r>
                      <a:endParaRPr lang="en-US" sz="2200" dirty="0">
                        <a:latin typeface="Sitka Banner" panose="02000505000000020004" pitchFamily="2" charset="0"/>
                      </a:endParaRPr>
                    </a:p>
                  </a:txBody>
                  <a:tcP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err="1" smtClean="0">
                          <a:ln>
                            <a:noFill/>
                          </a:ln>
                          <a:solidFill>
                            <a:prstClr val="black"/>
                          </a:solidFill>
                          <a:effectLst/>
                          <a:uLnTx/>
                          <a:uFillTx/>
                          <a:latin typeface="Sitka Banner" panose="02000505000000020004" pitchFamily="2" charset="0"/>
                          <a:ea typeface="+mn-ea"/>
                          <a:cs typeface="+mn-cs"/>
                        </a:rPr>
                        <a:t>Chuỗi</a:t>
                      </a:r>
                      <a:r>
                        <a:rPr kumimoji="0" lang="en-US" sz="2200" b="0" i="0" u="none" strike="noStrike" kern="1200" cap="none" spc="0" normalizeH="0" baseline="0" noProof="0" dirty="0" smtClean="0">
                          <a:ln>
                            <a:noFill/>
                          </a:ln>
                          <a:solidFill>
                            <a:prstClr val="black"/>
                          </a:solidFill>
                          <a:effectLst/>
                          <a:uLnTx/>
                          <a:uFillTx/>
                          <a:latin typeface="Sitka Banner" panose="02000505000000020004" pitchFamily="2" charset="0"/>
                          <a:ea typeface="+mn-ea"/>
                          <a:cs typeface="+mn-cs"/>
                        </a:rPr>
                        <a:t> </a:t>
                      </a:r>
                      <a:r>
                        <a:rPr kumimoji="0" lang="en-US" sz="2200" b="0" i="0" u="none" strike="noStrike" kern="1200" cap="none" spc="0" normalizeH="0" baseline="0" noProof="0" dirty="0" err="1" smtClean="0">
                          <a:ln>
                            <a:noFill/>
                          </a:ln>
                          <a:solidFill>
                            <a:prstClr val="black"/>
                          </a:solidFill>
                          <a:effectLst/>
                          <a:uLnTx/>
                          <a:uFillTx/>
                          <a:latin typeface="Sitka Banner" panose="02000505000000020004" pitchFamily="2" charset="0"/>
                          <a:ea typeface="+mn-ea"/>
                          <a:cs typeface="+mn-cs"/>
                        </a:rPr>
                        <a:t>trong</a:t>
                      </a:r>
                      <a:r>
                        <a:rPr kumimoji="0" lang="en-US" sz="2200" b="0" i="0" u="none" strike="noStrike" kern="1200" cap="none" spc="0" normalizeH="0" baseline="0" noProof="0" dirty="0" smtClean="0">
                          <a:ln>
                            <a:noFill/>
                          </a:ln>
                          <a:solidFill>
                            <a:prstClr val="black"/>
                          </a:solidFill>
                          <a:effectLst/>
                          <a:uLnTx/>
                          <a:uFillTx/>
                          <a:latin typeface="Sitka Banner" panose="02000505000000020004" pitchFamily="2" charset="0"/>
                          <a:ea typeface="+mn-ea"/>
                          <a:cs typeface="+mn-cs"/>
                        </a:rPr>
                        <a:t> </a:t>
                      </a:r>
                      <a:r>
                        <a:rPr kumimoji="0" lang="en-US" sz="2200" b="0" i="0" u="none" strike="noStrike" kern="1200" cap="none" spc="0" normalizeH="0" baseline="0" noProof="0" dirty="0" err="1" smtClean="0">
                          <a:ln>
                            <a:noFill/>
                          </a:ln>
                          <a:solidFill>
                            <a:prstClr val="black"/>
                          </a:solidFill>
                          <a:effectLst/>
                          <a:uLnTx/>
                          <a:uFillTx/>
                          <a:latin typeface="Sitka Banner" panose="02000505000000020004" pitchFamily="2" charset="0"/>
                          <a:ea typeface="+mn-ea"/>
                          <a:cs typeface="+mn-cs"/>
                        </a:rPr>
                        <a:t>dữ</a:t>
                      </a:r>
                      <a:r>
                        <a:rPr kumimoji="0" lang="en-US" sz="2200" b="0" i="0" u="none" strike="noStrike" kern="1200" cap="none" spc="0" normalizeH="0" baseline="0" noProof="0" dirty="0" smtClean="0">
                          <a:ln>
                            <a:noFill/>
                          </a:ln>
                          <a:solidFill>
                            <a:prstClr val="black"/>
                          </a:solidFill>
                          <a:effectLst/>
                          <a:uLnTx/>
                          <a:uFillTx/>
                          <a:latin typeface="Sitka Banner" panose="02000505000000020004" pitchFamily="2" charset="0"/>
                          <a:ea typeface="+mn-ea"/>
                          <a:cs typeface="+mn-cs"/>
                        </a:rPr>
                        <a:t> </a:t>
                      </a:r>
                      <a:r>
                        <a:rPr kumimoji="0" lang="en-US" sz="2200" b="0" i="0" u="none" strike="noStrike" kern="1200" cap="none" spc="0" normalizeH="0" baseline="0" noProof="0" dirty="0" err="1" smtClean="0">
                          <a:ln>
                            <a:noFill/>
                          </a:ln>
                          <a:solidFill>
                            <a:prstClr val="black"/>
                          </a:solidFill>
                          <a:effectLst/>
                          <a:uLnTx/>
                          <a:uFillTx/>
                          <a:latin typeface="Sitka Banner" panose="02000505000000020004" pitchFamily="2" charset="0"/>
                          <a:ea typeface="+mn-ea"/>
                          <a:cs typeface="+mn-cs"/>
                        </a:rPr>
                        <a:t>liệu</a:t>
                      </a:r>
                      <a:endParaRPr kumimoji="0" lang="en-US" sz="2200" b="0" i="0" u="none" strike="noStrike" kern="1200" cap="none" spc="0" normalizeH="0" baseline="0" noProof="0" dirty="0">
                        <a:ln>
                          <a:noFill/>
                        </a:ln>
                        <a:solidFill>
                          <a:prstClr val="black"/>
                        </a:solidFill>
                        <a:effectLst/>
                        <a:uLnTx/>
                        <a:uFillTx/>
                        <a:latin typeface="Sitka Banner" panose="02000505000000020004" pitchFamily="2" charset="0"/>
                        <a:ea typeface="+mn-ea"/>
                        <a:cs typeface="+mn-cs"/>
                      </a:endParaRPr>
                    </a:p>
                  </a:txBody>
                  <a:tcPr>
                    <a:solidFill>
                      <a:schemeClr val="tx2">
                        <a:lumMod val="20000"/>
                        <a:lumOff val="80000"/>
                      </a:schemeClr>
                    </a:solidFill>
                  </a:tcPr>
                </a:tc>
                <a:extLst>
                  <a:ext uri="{0D108BD9-81ED-4DB2-BD59-A6C34878D82A}">
                    <a16:rowId xmlns:a16="http://schemas.microsoft.com/office/drawing/2014/main" val="290776586"/>
                  </a:ext>
                </a:extLst>
              </a:tr>
            </a:tbl>
          </a:graphicData>
        </a:graphic>
      </p:graphicFrame>
    </p:spTree>
    <p:extLst>
      <p:ext uri="{BB962C8B-B14F-4D97-AF65-F5344CB8AC3E}">
        <p14:creationId xmlns:p14="http://schemas.microsoft.com/office/powerpoint/2010/main" val="40113404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29492"/>
            <a:ext cx="12192000" cy="6008913"/>
          </a:xfrm>
        </p:spPr>
        <p:txBody>
          <a:bodyPr>
            <a:normAutofit/>
          </a:bodyPr>
          <a:lstStyle/>
          <a:p>
            <a:pPr marL="0" indent="0" algn="ctr">
              <a:buNone/>
            </a:pPr>
            <a:r>
              <a:rPr lang="en-US" sz="2400" dirty="0" smtClean="0">
                <a:latin typeface="Sitka Banner" panose="02000505000000020004" pitchFamily="2" charset="0"/>
              </a:rPr>
              <a:t>INPUT: </a:t>
            </a:r>
            <a:r>
              <a:rPr lang="en-US" sz="2400" dirty="0" err="1" smtClean="0">
                <a:latin typeface="Sitka Banner" panose="02000505000000020004" pitchFamily="2" charset="0"/>
              </a:rPr>
              <a:t>ABCBCABCABCD</a:t>
            </a:r>
            <a:r>
              <a:rPr lang="en-US" sz="2400" dirty="0" smtClean="0">
                <a:latin typeface="Sitka Banner" panose="02000505000000020004" pitchFamily="2" charset="0"/>
              </a:rPr>
              <a:t> =&gt; 12 * </a:t>
            </a:r>
            <a:r>
              <a:rPr lang="en-US" sz="2400" dirty="0" err="1" smtClean="0">
                <a:latin typeface="Sitka Banner" panose="02000505000000020004" pitchFamily="2" charset="0"/>
              </a:rPr>
              <a:t>8bits</a:t>
            </a:r>
            <a:r>
              <a:rPr lang="en-US" sz="2400" dirty="0" smtClean="0">
                <a:latin typeface="Sitka Banner" panose="02000505000000020004" pitchFamily="2" charset="0"/>
              </a:rPr>
              <a:t> = 96 bits</a:t>
            </a:r>
          </a:p>
          <a:p>
            <a:pPr marL="0" indent="0">
              <a:buNone/>
            </a:pPr>
            <a:endParaRPr lang="en-US" sz="2400" dirty="0" smtClean="0">
              <a:latin typeface="Sitka Banner" panose="02000505000000020004" pitchFamily="2" charset="0"/>
            </a:endParaRPr>
          </a:p>
          <a:p>
            <a:pPr marL="0" indent="0">
              <a:buNone/>
            </a:pPr>
            <a:endParaRPr lang="en-US" sz="2400" dirty="0">
              <a:latin typeface="Sitka Banner" panose="02000505000000020004" pitchFamily="2" charset="0"/>
            </a:endParaRPr>
          </a:p>
          <a:p>
            <a:pPr marL="0" indent="0">
              <a:buNone/>
            </a:pPr>
            <a:endParaRPr lang="en-US" sz="2400" dirty="0" smtClean="0">
              <a:latin typeface="Sitka Banner" panose="02000505000000020004" pitchFamily="2" charset="0"/>
            </a:endParaRPr>
          </a:p>
          <a:p>
            <a:pPr marL="0" indent="0">
              <a:buNone/>
            </a:pPr>
            <a:endParaRPr lang="en-US" sz="2400" dirty="0">
              <a:latin typeface="Sitka Banner" panose="02000505000000020004" pitchFamily="2" charset="0"/>
            </a:endParaRPr>
          </a:p>
          <a:p>
            <a:pPr marL="0" indent="0">
              <a:buNone/>
            </a:pPr>
            <a:endParaRPr lang="en-US" sz="2400" dirty="0" smtClean="0">
              <a:latin typeface="Sitka Banner" panose="02000505000000020004" pitchFamily="2" charset="0"/>
            </a:endParaRPr>
          </a:p>
          <a:p>
            <a:pPr marL="0" indent="0">
              <a:buNone/>
            </a:pPr>
            <a:endParaRPr lang="en-US" sz="2400" dirty="0">
              <a:latin typeface="Sitka Banner" panose="02000505000000020004" pitchFamily="2" charset="0"/>
            </a:endParaRPr>
          </a:p>
          <a:p>
            <a:pPr marL="0" indent="0">
              <a:buNone/>
            </a:pPr>
            <a:endParaRPr lang="en-US" sz="2400" dirty="0" smtClean="0">
              <a:latin typeface="Sitka Banner" panose="02000505000000020004" pitchFamily="2" charset="0"/>
            </a:endParaRPr>
          </a:p>
          <a:p>
            <a:pPr marL="0" indent="0">
              <a:buNone/>
            </a:pPr>
            <a:endParaRPr lang="en-US" sz="2400" dirty="0">
              <a:latin typeface="Sitka Banner" panose="02000505000000020004" pitchFamily="2" charset="0"/>
            </a:endParaRPr>
          </a:p>
          <a:p>
            <a:pPr marL="0" indent="0">
              <a:buNone/>
            </a:pPr>
            <a:endParaRPr lang="en-US" sz="2400" dirty="0" smtClean="0">
              <a:latin typeface="Sitka Banner" panose="02000505000000020004" pitchFamily="2" charset="0"/>
            </a:endParaRPr>
          </a:p>
          <a:p>
            <a:pPr marL="0" indent="0">
              <a:buNone/>
            </a:pPr>
            <a:endParaRPr lang="en-US" sz="2400" dirty="0" smtClean="0">
              <a:latin typeface="Sitka Banner" panose="02000505000000020004" pitchFamily="2" charset="0"/>
            </a:endParaRPr>
          </a:p>
          <a:p>
            <a:pPr marL="0" indent="0">
              <a:buNone/>
            </a:pPr>
            <a:r>
              <a:rPr lang="en-US" sz="2400" dirty="0">
                <a:latin typeface="Sitka Banner" panose="02000505000000020004" pitchFamily="2" charset="0"/>
              </a:rPr>
              <a:t>	</a:t>
            </a:r>
            <a:r>
              <a:rPr lang="en-US" sz="2400" dirty="0" smtClean="0">
                <a:latin typeface="Sitka Banner" panose="02000505000000020004" pitchFamily="2" charset="0"/>
              </a:rPr>
              <a:t>		OUTPUT CODE: 65 66 67 257 256 67 260 68 =&gt; 8 * 9 bits = 72 bits</a:t>
            </a:r>
          </a:p>
          <a:p>
            <a:pPr marL="0" indent="0">
              <a:buNone/>
            </a:pPr>
            <a:r>
              <a:rPr lang="en-US" sz="2400" dirty="0">
                <a:latin typeface="Sitka Banner" panose="02000505000000020004" pitchFamily="2" charset="0"/>
              </a:rPr>
              <a:t>	</a:t>
            </a:r>
            <a:r>
              <a:rPr lang="en-US" sz="2400" dirty="0" smtClean="0">
                <a:latin typeface="Sitka Banner" panose="02000505000000020004" pitchFamily="2" charset="0"/>
              </a:rPr>
              <a:t>		</a:t>
            </a:r>
            <a:r>
              <a:rPr lang="en-US" sz="2400" dirty="0" err="1" smtClean="0">
                <a:latin typeface="Sitka Banner" panose="02000505000000020004" pitchFamily="2" charset="0"/>
              </a:rPr>
              <a:t>Tỉ</a:t>
            </a:r>
            <a:r>
              <a:rPr lang="en-US" sz="2400" dirty="0" smtClean="0">
                <a:latin typeface="Sitka Banner" panose="02000505000000020004" pitchFamily="2" charset="0"/>
              </a:rPr>
              <a:t> </a:t>
            </a:r>
            <a:r>
              <a:rPr lang="en-US" sz="2400" dirty="0" err="1" smtClean="0">
                <a:latin typeface="Sitka Banner" panose="02000505000000020004" pitchFamily="2" charset="0"/>
              </a:rPr>
              <a:t>số</a:t>
            </a:r>
            <a:r>
              <a:rPr lang="en-US" sz="2400" dirty="0" smtClean="0">
                <a:latin typeface="Sitka Banner" panose="02000505000000020004" pitchFamily="2" charset="0"/>
              </a:rPr>
              <a:t> </a:t>
            </a:r>
            <a:r>
              <a:rPr lang="en-US" sz="2400" dirty="0" err="1" smtClean="0">
                <a:latin typeface="Sitka Banner" panose="02000505000000020004" pitchFamily="2" charset="0"/>
              </a:rPr>
              <a:t>nén</a:t>
            </a:r>
            <a:r>
              <a:rPr lang="en-US" sz="2400" dirty="0" smtClean="0">
                <a:latin typeface="Sitka Banner" panose="02000505000000020004" pitchFamily="2" charset="0"/>
              </a:rPr>
              <a:t>: 72 / 96 = 0,75</a:t>
            </a:r>
          </a:p>
        </p:txBody>
      </p:sp>
      <p:sp>
        <p:nvSpPr>
          <p:cNvPr id="5"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I.2</a:t>
            </a:r>
            <a:r>
              <a:rPr lang="en-US" dirty="0" smtClean="0">
                <a:latin typeface="Sitka Banner" panose="02000505000000020004" pitchFamily="2" charset="0"/>
              </a:rPr>
              <a:t>. </a:t>
            </a:r>
            <a:r>
              <a:rPr lang="en-US" dirty="0" err="1" smtClean="0">
                <a:latin typeface="Sitka Banner" panose="02000505000000020004" pitchFamily="2" charset="0"/>
              </a:rPr>
              <a:t>Thuật</a:t>
            </a:r>
            <a:r>
              <a:rPr lang="en-US" dirty="0" smtClean="0">
                <a:latin typeface="Sitka Banner" panose="02000505000000020004" pitchFamily="2" charset="0"/>
              </a:rPr>
              <a:t> </a:t>
            </a:r>
            <a:r>
              <a:rPr lang="en-US" dirty="0" err="1" smtClean="0">
                <a:latin typeface="Sitka Banner" panose="02000505000000020004" pitchFamily="2" charset="0"/>
              </a:rPr>
              <a:t>toán</a:t>
            </a:r>
            <a:r>
              <a:rPr lang="en-US" dirty="0" smtClean="0">
                <a:latin typeface="Sitka Banner" panose="02000505000000020004" pitchFamily="2" charset="0"/>
              </a:rPr>
              <a:t> </a:t>
            </a:r>
            <a:r>
              <a:rPr lang="en-US" dirty="0" err="1" smtClean="0">
                <a:latin typeface="Sitka Banner" panose="02000505000000020004" pitchFamily="2" charset="0"/>
              </a:rPr>
              <a:t>nén</a:t>
            </a:r>
            <a:r>
              <a:rPr lang="en-US" dirty="0" smtClean="0">
                <a:latin typeface="Sitka Banner" panose="02000505000000020004" pitchFamily="2" charset="0"/>
              </a:rPr>
              <a:t> </a:t>
            </a:r>
            <a:r>
              <a:rPr lang="en-US" dirty="0" err="1" smtClean="0">
                <a:latin typeface="Sitka Banner" panose="02000505000000020004" pitchFamily="2" charset="0"/>
              </a:rPr>
              <a:t>LZW</a:t>
            </a:r>
            <a:endParaRPr lang="en-US" dirty="0">
              <a:latin typeface="Sitka Banner" panose="02000505000000020004"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63484706"/>
              </p:ext>
            </p:extLst>
          </p:nvPr>
        </p:nvGraphicFramePr>
        <p:xfrm>
          <a:off x="4898129" y="1358538"/>
          <a:ext cx="7046120" cy="4523512"/>
        </p:xfrm>
        <a:graphic>
          <a:graphicData uri="http://schemas.openxmlformats.org/drawingml/2006/table">
            <a:tbl>
              <a:tblPr firstRow="1" bandRow="1">
                <a:tableStyleId>{5C22544A-7EE6-4342-B048-85BDC9FD1C3A}</a:tableStyleId>
              </a:tblPr>
              <a:tblGrid>
                <a:gridCol w="1761530">
                  <a:extLst>
                    <a:ext uri="{9D8B030D-6E8A-4147-A177-3AD203B41FA5}">
                      <a16:colId xmlns:a16="http://schemas.microsoft.com/office/drawing/2014/main" val="3566181225"/>
                    </a:ext>
                  </a:extLst>
                </a:gridCol>
                <a:gridCol w="1761530">
                  <a:extLst>
                    <a:ext uri="{9D8B030D-6E8A-4147-A177-3AD203B41FA5}">
                      <a16:colId xmlns:a16="http://schemas.microsoft.com/office/drawing/2014/main" val="1400405290"/>
                    </a:ext>
                  </a:extLst>
                </a:gridCol>
                <a:gridCol w="1761530">
                  <a:extLst>
                    <a:ext uri="{9D8B030D-6E8A-4147-A177-3AD203B41FA5}">
                      <a16:colId xmlns:a16="http://schemas.microsoft.com/office/drawing/2014/main" val="3192855361"/>
                    </a:ext>
                  </a:extLst>
                </a:gridCol>
                <a:gridCol w="1761530">
                  <a:extLst>
                    <a:ext uri="{9D8B030D-6E8A-4147-A177-3AD203B41FA5}">
                      <a16:colId xmlns:a16="http://schemas.microsoft.com/office/drawing/2014/main" val="1568707273"/>
                    </a:ext>
                  </a:extLst>
                </a:gridCol>
              </a:tblGrid>
              <a:tr h="321479">
                <a:tc>
                  <a:txBody>
                    <a:bodyPr/>
                    <a:lstStyle/>
                    <a:p>
                      <a:pPr algn="ctr"/>
                      <a:r>
                        <a:rPr lang="en-US" sz="1600" dirty="0" smtClean="0">
                          <a:latin typeface="Sitka Banner" panose="02000505000000020004" pitchFamily="2" charset="0"/>
                        </a:rPr>
                        <a:t>INPUT</a:t>
                      </a:r>
                      <a:endParaRPr lang="en-US" sz="1600" dirty="0">
                        <a:latin typeface="Sitka Banner" panose="02000505000000020004" pitchFamily="2" charset="0"/>
                      </a:endParaRPr>
                    </a:p>
                  </a:txBody>
                  <a:tcPr marL="79269" marR="79269" marT="39634" marB="39634"/>
                </a:tc>
                <a:tc>
                  <a:txBody>
                    <a:bodyPr/>
                    <a:lstStyle/>
                    <a:p>
                      <a:pPr algn="ctr"/>
                      <a:r>
                        <a:rPr lang="en-US" sz="1600" dirty="0" err="1" smtClean="0">
                          <a:latin typeface="Sitka Banner" panose="02000505000000020004" pitchFamily="2" charset="0"/>
                        </a:rPr>
                        <a:t>KHÓA</a:t>
                      </a:r>
                      <a:endParaRPr lang="en-US" sz="1600" dirty="0">
                        <a:latin typeface="Sitka Banner" panose="02000505000000020004" pitchFamily="2" charset="0"/>
                      </a:endParaRPr>
                    </a:p>
                  </a:txBody>
                  <a:tcPr marL="79269" marR="79269" marT="39634" marB="39634"/>
                </a:tc>
                <a:tc>
                  <a:txBody>
                    <a:bodyPr/>
                    <a:lstStyle/>
                    <a:p>
                      <a:pPr algn="ctr"/>
                      <a:r>
                        <a:rPr lang="en-US" sz="1600" dirty="0" err="1" smtClean="0">
                          <a:latin typeface="Sitka Banner" panose="02000505000000020004" pitchFamily="2" charset="0"/>
                        </a:rPr>
                        <a:t>NGHĨA</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OUTPUT</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2107394690"/>
                  </a:ext>
                </a:extLst>
              </a:tr>
              <a:tr h="321479">
                <a:tc>
                  <a:txBody>
                    <a:bodyPr/>
                    <a:lstStyle/>
                    <a:p>
                      <a:pPr algn="ctr"/>
                      <a:r>
                        <a:rPr lang="en-US" sz="1600" dirty="0" smtClean="0">
                          <a:latin typeface="Sitka Banner" panose="02000505000000020004" pitchFamily="2" charset="0"/>
                        </a:rPr>
                        <a:t>A (65)</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65</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a:t>
                      </a:r>
                      <a:endParaRPr lang="en-US" sz="1600" dirty="0">
                        <a:latin typeface="Sitka Banner" panose="02000505000000020004" pitchFamily="2" charset="0"/>
                      </a:endParaRPr>
                    </a:p>
                  </a:txBody>
                  <a:tcPr marL="79269" marR="79269" marT="39634" marB="39634"/>
                </a:tc>
                <a:tc>
                  <a:txBody>
                    <a:bodyPr/>
                    <a:lstStyle/>
                    <a:p>
                      <a:pPr algn="ctr"/>
                      <a:endParaRPr lang="en-US" sz="1600">
                        <a:latin typeface="Sitka Banner" panose="02000505000000020004" pitchFamily="2" charset="0"/>
                      </a:endParaRPr>
                    </a:p>
                  </a:txBody>
                  <a:tcPr marL="79269" marR="79269" marT="39634" marB="39634"/>
                </a:tc>
                <a:extLst>
                  <a:ext uri="{0D108BD9-81ED-4DB2-BD59-A6C34878D82A}">
                    <a16:rowId xmlns:a16="http://schemas.microsoft.com/office/drawing/2014/main" val="3138236337"/>
                  </a:ext>
                </a:extLst>
              </a:tr>
              <a:tr h="321479">
                <a:tc>
                  <a:txBody>
                    <a:bodyPr/>
                    <a:lstStyle/>
                    <a:p>
                      <a:pPr algn="ctr"/>
                      <a:r>
                        <a:rPr lang="en-US" sz="1600" dirty="0" smtClean="0">
                          <a:latin typeface="Sitka Banner" panose="02000505000000020004" pitchFamily="2" charset="0"/>
                        </a:rPr>
                        <a:t>B (66)</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256</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AB</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65</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4014445399"/>
                  </a:ext>
                </a:extLst>
              </a:tr>
              <a:tr h="321479">
                <a:tc>
                  <a:txBody>
                    <a:bodyPr/>
                    <a:lstStyle/>
                    <a:p>
                      <a:pPr algn="ctr"/>
                      <a:r>
                        <a:rPr lang="en-US" sz="1600" dirty="0" smtClean="0">
                          <a:latin typeface="Sitka Banner" panose="02000505000000020004" pitchFamily="2" charset="0"/>
                        </a:rPr>
                        <a:t>C (67)</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257</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BC</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66</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879241522"/>
                  </a:ext>
                </a:extLst>
              </a:tr>
              <a:tr h="320931">
                <a:tc>
                  <a:txBody>
                    <a:bodyPr/>
                    <a:lstStyle/>
                    <a:p>
                      <a:pPr algn="ctr"/>
                      <a:r>
                        <a:rPr lang="en-US" sz="1600" dirty="0" smtClean="0">
                          <a:latin typeface="Sitka Banner" panose="02000505000000020004" pitchFamily="2" charset="0"/>
                        </a:rPr>
                        <a:t>B</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258</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CB</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67</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2953137586"/>
                  </a:ext>
                </a:extLst>
              </a:tr>
              <a:tr h="321479">
                <a:tc>
                  <a:txBody>
                    <a:bodyPr/>
                    <a:lstStyle/>
                    <a:p>
                      <a:pPr algn="ctr"/>
                      <a:r>
                        <a:rPr lang="en-US" sz="1600" dirty="0" smtClean="0">
                          <a:latin typeface="Sitka Banner" panose="02000505000000020004" pitchFamily="2" charset="0"/>
                        </a:rPr>
                        <a:t>C</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616844876"/>
                  </a:ext>
                </a:extLst>
              </a:tr>
              <a:tr h="321479">
                <a:tc>
                  <a:txBody>
                    <a:bodyPr/>
                    <a:lstStyle/>
                    <a:p>
                      <a:pPr algn="ctr"/>
                      <a:r>
                        <a:rPr lang="en-US" sz="1600" dirty="0" smtClean="0">
                          <a:latin typeface="Sitka Banner" panose="02000505000000020004" pitchFamily="2" charset="0"/>
                        </a:rPr>
                        <a:t>A</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259</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BCA</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257</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1596096738"/>
                  </a:ext>
                </a:extLst>
              </a:tr>
              <a:tr h="321479">
                <a:tc>
                  <a:txBody>
                    <a:bodyPr/>
                    <a:lstStyle/>
                    <a:p>
                      <a:pPr algn="ctr"/>
                      <a:r>
                        <a:rPr lang="en-US" sz="1600" dirty="0" smtClean="0">
                          <a:latin typeface="Sitka Banner" panose="02000505000000020004" pitchFamily="2" charset="0"/>
                        </a:rPr>
                        <a:t>B</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2748257100"/>
                  </a:ext>
                </a:extLst>
              </a:tr>
              <a:tr h="321479">
                <a:tc>
                  <a:txBody>
                    <a:bodyPr/>
                    <a:lstStyle/>
                    <a:p>
                      <a:pPr algn="ctr"/>
                      <a:r>
                        <a:rPr lang="en-US" sz="1600" dirty="0" smtClean="0">
                          <a:latin typeface="Sitka Banner" panose="02000505000000020004" pitchFamily="2" charset="0"/>
                        </a:rPr>
                        <a:t>C</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260</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ABC</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256</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1343507036"/>
                  </a:ext>
                </a:extLst>
              </a:tr>
              <a:tr h="321479">
                <a:tc>
                  <a:txBody>
                    <a:bodyPr/>
                    <a:lstStyle/>
                    <a:p>
                      <a:pPr algn="ctr"/>
                      <a:r>
                        <a:rPr lang="en-US" sz="1600" dirty="0" smtClean="0">
                          <a:latin typeface="Sitka Banner" panose="02000505000000020004" pitchFamily="2" charset="0"/>
                        </a:rPr>
                        <a:t>A</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261</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CA</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67</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278446390"/>
                  </a:ext>
                </a:extLst>
              </a:tr>
              <a:tr h="321479">
                <a:tc>
                  <a:txBody>
                    <a:bodyPr/>
                    <a:lstStyle/>
                    <a:p>
                      <a:pPr algn="ctr"/>
                      <a:r>
                        <a:rPr lang="en-US" sz="1600" dirty="0" smtClean="0">
                          <a:latin typeface="Sitka Banner" panose="02000505000000020004" pitchFamily="2" charset="0"/>
                        </a:rPr>
                        <a:t>B</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4088767973"/>
                  </a:ext>
                </a:extLst>
              </a:tr>
              <a:tr h="321479">
                <a:tc>
                  <a:txBody>
                    <a:bodyPr/>
                    <a:lstStyle/>
                    <a:p>
                      <a:pPr algn="ctr"/>
                      <a:r>
                        <a:rPr lang="en-US" sz="1600" dirty="0" smtClean="0">
                          <a:latin typeface="Sitka Banner" panose="02000505000000020004" pitchFamily="2" charset="0"/>
                        </a:rPr>
                        <a:t>C</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189281992"/>
                  </a:ext>
                </a:extLst>
              </a:tr>
              <a:tr h="321479">
                <a:tc>
                  <a:txBody>
                    <a:bodyPr/>
                    <a:lstStyle/>
                    <a:p>
                      <a:pPr algn="ctr"/>
                      <a:r>
                        <a:rPr lang="en-US" sz="1600" dirty="0" smtClean="0">
                          <a:latin typeface="Sitka Banner" panose="02000505000000020004" pitchFamily="2" charset="0"/>
                        </a:rPr>
                        <a:t>D (68)</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262</a:t>
                      </a:r>
                      <a:endParaRPr lang="en-US" sz="1600" dirty="0">
                        <a:latin typeface="Sitka Banner" panose="02000505000000020004" pitchFamily="2" charset="0"/>
                      </a:endParaRPr>
                    </a:p>
                  </a:txBody>
                  <a:tcPr marL="79269" marR="79269" marT="39634" marB="39634"/>
                </a:tc>
                <a:tc>
                  <a:txBody>
                    <a:bodyPr/>
                    <a:lstStyle/>
                    <a:p>
                      <a:pPr algn="ctr"/>
                      <a:r>
                        <a:rPr lang="en-US" sz="1600" dirty="0" err="1" smtClean="0">
                          <a:latin typeface="Sitka Banner" panose="02000505000000020004" pitchFamily="2" charset="0"/>
                        </a:rPr>
                        <a:t>ABCD</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260</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2066971282"/>
                  </a:ext>
                </a:extLst>
              </a:tr>
              <a:tr h="321479">
                <a:tc>
                  <a:txBody>
                    <a:bodyPr/>
                    <a:lstStyle/>
                    <a:p>
                      <a:pPr algn="ctr"/>
                      <a:r>
                        <a:rPr lang="en-US" sz="1600" dirty="0" smtClean="0">
                          <a:latin typeface="Sitka Banner" panose="02000505000000020004" pitchFamily="2" charset="0"/>
                        </a:rPr>
                        <a:t>End</a:t>
                      </a:r>
                      <a:r>
                        <a:rPr lang="en-US" sz="1600" baseline="0" dirty="0" smtClean="0">
                          <a:latin typeface="Sitka Banner" panose="02000505000000020004" pitchFamily="2" charset="0"/>
                        </a:rPr>
                        <a:t> of file</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a:t>
                      </a:r>
                      <a:endParaRPr lang="en-US" sz="1600" dirty="0">
                        <a:latin typeface="Sitka Banner" panose="02000505000000020004" pitchFamily="2" charset="0"/>
                      </a:endParaRPr>
                    </a:p>
                  </a:txBody>
                  <a:tcPr marL="79269" marR="79269" marT="39634" marB="39634"/>
                </a:tc>
                <a:tc>
                  <a:txBody>
                    <a:bodyPr/>
                    <a:lstStyle/>
                    <a:p>
                      <a:pPr algn="ctr"/>
                      <a:r>
                        <a:rPr lang="en-US" sz="1600" dirty="0" smtClean="0">
                          <a:latin typeface="Sitka Banner" panose="02000505000000020004" pitchFamily="2" charset="0"/>
                        </a:rPr>
                        <a:t>68</a:t>
                      </a:r>
                      <a:endParaRPr lang="en-US" sz="1600" dirty="0">
                        <a:latin typeface="Sitka Banner" panose="02000505000000020004" pitchFamily="2" charset="0"/>
                      </a:endParaRPr>
                    </a:p>
                  </a:txBody>
                  <a:tcPr marL="79269" marR="79269" marT="39634" marB="39634"/>
                </a:tc>
                <a:extLst>
                  <a:ext uri="{0D108BD9-81ED-4DB2-BD59-A6C34878D82A}">
                    <a16:rowId xmlns:a16="http://schemas.microsoft.com/office/drawing/2014/main" val="3663210661"/>
                  </a:ext>
                </a:extLst>
              </a:tr>
            </a:tbl>
          </a:graphicData>
        </a:graphic>
      </p:graphicFrame>
      <p:sp>
        <p:nvSpPr>
          <p:cNvPr id="8" name="Rectangle 7"/>
          <p:cNvSpPr/>
          <p:nvPr/>
        </p:nvSpPr>
        <p:spPr>
          <a:xfrm>
            <a:off x="0" y="1635135"/>
            <a:ext cx="4898129" cy="3970318"/>
          </a:xfrm>
          <a:prstGeom prst="rect">
            <a:avLst/>
          </a:prstGeom>
        </p:spPr>
        <p:txBody>
          <a:bodyPr wrap="square">
            <a:spAutoFit/>
          </a:bodyPr>
          <a:lstStyle/>
          <a:p>
            <a:r>
              <a:rPr lang="en-US" dirty="0">
                <a:latin typeface="Sitka Banner" panose="02000505000000020004" pitchFamily="2" charset="0"/>
              </a:rPr>
              <a:t> </a:t>
            </a:r>
            <a:r>
              <a:rPr lang="en-US" dirty="0" smtClean="0">
                <a:latin typeface="Sitka Display" panose="02000505000000020004" pitchFamily="2" charset="0"/>
              </a:rPr>
              <a:t>*</a:t>
            </a:r>
            <a:r>
              <a:rPr lang="en-US" dirty="0" err="1" smtClean="0">
                <a:latin typeface="Sitka Display" panose="02000505000000020004" pitchFamily="2" charset="0"/>
              </a:rPr>
              <a:t>MÃ</a:t>
            </a:r>
            <a:r>
              <a:rPr lang="en-US" dirty="0" smtClean="0">
                <a:latin typeface="Sitka Display" panose="02000505000000020004" pitchFamily="2" charset="0"/>
              </a:rPr>
              <a:t> </a:t>
            </a:r>
            <a:r>
              <a:rPr lang="en-US" dirty="0" err="1" smtClean="0">
                <a:latin typeface="Sitka Display" panose="02000505000000020004" pitchFamily="2" charset="0"/>
              </a:rPr>
              <a:t>GIẢ</a:t>
            </a:r>
            <a:r>
              <a:rPr lang="en-US" dirty="0" smtClean="0">
                <a:latin typeface="Sitka Display" panose="02000505000000020004" pitchFamily="2" charset="0"/>
              </a:rPr>
              <a:t>:</a:t>
            </a:r>
          </a:p>
          <a:p>
            <a:r>
              <a:rPr lang="en-US" dirty="0" err="1" smtClean="0">
                <a:latin typeface="Sitka Display" panose="02000505000000020004" pitchFamily="2" charset="0"/>
              </a:rPr>
              <a:t>Cài</a:t>
            </a:r>
            <a:r>
              <a:rPr lang="en-US" dirty="0" smtClean="0">
                <a:latin typeface="Sitka Display" panose="02000505000000020004" pitchFamily="2" charset="0"/>
              </a:rPr>
              <a:t> </a:t>
            </a:r>
            <a:r>
              <a:rPr lang="en-US" dirty="0" err="1" smtClean="0">
                <a:latin typeface="Sitka Display" panose="02000505000000020004" pitchFamily="2" charset="0"/>
              </a:rPr>
              <a:t>đặt</a:t>
            </a:r>
            <a:r>
              <a:rPr lang="en-US" dirty="0" smtClean="0">
                <a:latin typeface="Sitka Display" panose="02000505000000020004" pitchFamily="2" charset="0"/>
              </a:rPr>
              <a:t> </a:t>
            </a:r>
            <a:r>
              <a:rPr lang="en-US" dirty="0" err="1" smtClean="0">
                <a:latin typeface="Sitka Display" panose="02000505000000020004" pitchFamily="2" charset="0"/>
              </a:rPr>
              <a:t>từ</a:t>
            </a:r>
            <a:r>
              <a:rPr lang="en-US" dirty="0" smtClean="0">
                <a:latin typeface="Sitka Display" panose="02000505000000020004" pitchFamily="2" charset="0"/>
              </a:rPr>
              <a:t> </a:t>
            </a:r>
            <a:r>
              <a:rPr lang="en-US" dirty="0" err="1" smtClean="0">
                <a:latin typeface="Sitka Display" panose="02000505000000020004" pitchFamily="2" charset="0"/>
              </a:rPr>
              <a:t>điển</a:t>
            </a:r>
            <a:r>
              <a:rPr lang="en-US" dirty="0" smtClean="0">
                <a:latin typeface="Sitka Display" panose="02000505000000020004" pitchFamily="2" charset="0"/>
              </a:rPr>
              <a:t> </a:t>
            </a:r>
            <a:r>
              <a:rPr lang="en-US" dirty="0" err="1" smtClean="0">
                <a:latin typeface="Sitka Display" panose="02000505000000020004" pitchFamily="2" charset="0"/>
              </a:rPr>
              <a:t>với</a:t>
            </a:r>
            <a:r>
              <a:rPr lang="en-US" dirty="0" smtClean="0">
                <a:latin typeface="Sitka Display" panose="02000505000000020004" pitchFamily="2" charset="0"/>
              </a:rPr>
              <a:t> </a:t>
            </a:r>
            <a:r>
              <a:rPr lang="en-US" dirty="0" err="1" smtClean="0">
                <a:latin typeface="Sitka Display" panose="02000505000000020004" pitchFamily="2" charset="0"/>
              </a:rPr>
              <a:t>các</a:t>
            </a:r>
            <a:r>
              <a:rPr lang="en-US" dirty="0" smtClean="0">
                <a:latin typeface="Sitka Display" panose="02000505000000020004" pitchFamily="2" charset="0"/>
              </a:rPr>
              <a:t> </a:t>
            </a:r>
            <a:r>
              <a:rPr lang="en-US" dirty="0" err="1" smtClean="0">
                <a:latin typeface="Sitka Display" panose="02000505000000020004" pitchFamily="2" charset="0"/>
              </a:rPr>
              <a:t>chuỗi</a:t>
            </a:r>
            <a:r>
              <a:rPr lang="en-US" dirty="0" smtClean="0">
                <a:latin typeface="Sitka Display" panose="02000505000000020004" pitchFamily="2" charset="0"/>
              </a:rPr>
              <a:t> </a:t>
            </a:r>
            <a:r>
              <a:rPr lang="en-US" dirty="0" err="1" smtClean="0">
                <a:latin typeface="Sitka Display" panose="02000505000000020004" pitchFamily="2" charset="0"/>
              </a:rPr>
              <a:t>ký</a:t>
            </a:r>
            <a:r>
              <a:rPr lang="en-US" dirty="0" smtClean="0">
                <a:latin typeface="Sitka Display" panose="02000505000000020004" pitchFamily="2" charset="0"/>
              </a:rPr>
              <a:t> </a:t>
            </a:r>
            <a:r>
              <a:rPr lang="en-US" dirty="0" err="1" smtClean="0">
                <a:latin typeface="Sitka Display" panose="02000505000000020004" pitchFamily="2" charset="0"/>
              </a:rPr>
              <a:t>tự</a:t>
            </a:r>
            <a:r>
              <a:rPr lang="en-US" dirty="0" smtClean="0">
                <a:latin typeface="Sitka Display" panose="02000505000000020004" pitchFamily="2" charset="0"/>
              </a:rPr>
              <a:t> </a:t>
            </a:r>
            <a:r>
              <a:rPr lang="en-US" dirty="0" err="1" smtClean="0">
                <a:latin typeface="Sitka Display" panose="02000505000000020004" pitchFamily="2" charset="0"/>
              </a:rPr>
              <a:t>đơn</a:t>
            </a:r>
            <a:r>
              <a:rPr lang="en-US" dirty="0" smtClean="0">
                <a:latin typeface="Sitka Display" panose="02000505000000020004" pitchFamily="2" charset="0"/>
              </a:rPr>
              <a:t> (</a:t>
            </a:r>
            <a:r>
              <a:rPr lang="en-US" dirty="0" err="1" smtClean="0">
                <a:latin typeface="Sitka Display" panose="02000505000000020004" pitchFamily="2" charset="0"/>
              </a:rPr>
              <a:t>Bảng</a:t>
            </a:r>
            <a:r>
              <a:rPr lang="en-US" dirty="0" smtClean="0">
                <a:latin typeface="Sitka Display" panose="02000505000000020004" pitchFamily="2" charset="0"/>
              </a:rPr>
              <a:t> </a:t>
            </a:r>
            <a:r>
              <a:rPr lang="en-US" dirty="0" err="1" smtClean="0">
                <a:latin typeface="Sitka Display" panose="02000505000000020004" pitchFamily="2" charset="0"/>
              </a:rPr>
              <a:t>mã</a:t>
            </a:r>
            <a:r>
              <a:rPr lang="en-US" dirty="0" smtClean="0">
                <a:latin typeface="Sitka Display" panose="02000505000000020004" pitchFamily="2" charset="0"/>
              </a:rPr>
              <a:t> ASCII 0-255)</a:t>
            </a:r>
          </a:p>
          <a:p>
            <a:r>
              <a:rPr lang="en-US" dirty="0" smtClean="0">
                <a:latin typeface="Sitka Display" panose="02000505000000020004" pitchFamily="2" charset="0"/>
              </a:rPr>
              <a:t>P </a:t>
            </a:r>
            <a:r>
              <a:rPr lang="en-US" dirty="0">
                <a:latin typeface="Sitka Display" panose="02000505000000020004" pitchFamily="2" charset="0"/>
              </a:rPr>
              <a:t>= </a:t>
            </a:r>
            <a:r>
              <a:rPr lang="en-US" dirty="0" err="1" smtClean="0">
                <a:latin typeface="Sitka Display" panose="02000505000000020004" pitchFamily="2" charset="0"/>
              </a:rPr>
              <a:t>Ký</a:t>
            </a:r>
            <a:r>
              <a:rPr lang="en-US" dirty="0" smtClean="0">
                <a:latin typeface="Sitka Display" panose="02000505000000020004" pitchFamily="2" charset="0"/>
              </a:rPr>
              <a:t> </a:t>
            </a:r>
            <a:r>
              <a:rPr lang="en-US" dirty="0" err="1" smtClean="0">
                <a:latin typeface="Sitka Display" panose="02000505000000020004" pitchFamily="2" charset="0"/>
              </a:rPr>
              <a:t>tự</a:t>
            </a:r>
            <a:r>
              <a:rPr lang="en-US" dirty="0" smtClean="0">
                <a:latin typeface="Sitka Display" panose="02000505000000020004" pitchFamily="2" charset="0"/>
              </a:rPr>
              <a:t> </a:t>
            </a:r>
            <a:r>
              <a:rPr lang="en-US" dirty="0" err="1" smtClean="0">
                <a:latin typeface="Sitka Display" panose="02000505000000020004" pitchFamily="2" charset="0"/>
              </a:rPr>
              <a:t>đầu</a:t>
            </a:r>
            <a:r>
              <a:rPr lang="en-US" dirty="0" smtClean="0">
                <a:latin typeface="Sitka Display" panose="02000505000000020004" pitchFamily="2" charset="0"/>
              </a:rPr>
              <a:t> </a:t>
            </a:r>
            <a:r>
              <a:rPr lang="en-US" dirty="0" err="1" smtClean="0">
                <a:latin typeface="Sitka Display" panose="02000505000000020004" pitchFamily="2" charset="0"/>
              </a:rPr>
              <a:t>tiên</a:t>
            </a:r>
            <a:r>
              <a:rPr lang="en-US" dirty="0" smtClean="0">
                <a:latin typeface="Sitka Display" panose="02000505000000020004" pitchFamily="2" charset="0"/>
              </a:rPr>
              <a:t> </a:t>
            </a:r>
            <a:r>
              <a:rPr lang="en-US" dirty="0" err="1" smtClean="0">
                <a:latin typeface="Sitka Display" panose="02000505000000020004" pitchFamily="2" charset="0"/>
              </a:rPr>
              <a:t>của</a:t>
            </a:r>
            <a:r>
              <a:rPr lang="en-US" dirty="0" smtClean="0">
                <a:latin typeface="Sitka Display" panose="02000505000000020004" pitchFamily="2" charset="0"/>
              </a:rPr>
              <a:t> </a:t>
            </a:r>
            <a:r>
              <a:rPr lang="en-US" dirty="0" err="1" smtClean="0">
                <a:latin typeface="Sitka Display" panose="02000505000000020004" pitchFamily="2" charset="0"/>
              </a:rPr>
              <a:t>chuỗi</a:t>
            </a:r>
            <a:r>
              <a:rPr lang="en-US" dirty="0" smtClean="0">
                <a:latin typeface="Sitka Display" panose="02000505000000020004" pitchFamily="2" charset="0"/>
              </a:rPr>
              <a:t> INPUT</a:t>
            </a:r>
          </a:p>
          <a:p>
            <a:r>
              <a:rPr lang="en-US" b="1" dirty="0" smtClean="0">
                <a:latin typeface="Sitka Display" panose="02000505000000020004" pitchFamily="2" charset="0"/>
              </a:rPr>
              <a:t>WHILE</a:t>
            </a:r>
            <a:r>
              <a:rPr lang="en-US" dirty="0" smtClean="0">
                <a:latin typeface="Sitka Display" panose="02000505000000020004" pitchFamily="2" charset="0"/>
              </a:rPr>
              <a:t> </a:t>
            </a:r>
            <a:r>
              <a:rPr lang="en-US" dirty="0" err="1" smtClean="0">
                <a:latin typeface="Sitka Display" panose="02000505000000020004" pitchFamily="2" charset="0"/>
              </a:rPr>
              <a:t>chưa</a:t>
            </a:r>
            <a:r>
              <a:rPr lang="en-US" dirty="0" smtClean="0">
                <a:latin typeface="Sitka Display" panose="02000505000000020004" pitchFamily="2" charset="0"/>
              </a:rPr>
              <a:t> </a:t>
            </a:r>
            <a:r>
              <a:rPr lang="en-US" dirty="0" err="1" smtClean="0">
                <a:latin typeface="Sitka Display" panose="02000505000000020004" pitchFamily="2" charset="0"/>
              </a:rPr>
              <a:t>đọc</a:t>
            </a:r>
            <a:r>
              <a:rPr lang="en-US" dirty="0" smtClean="0">
                <a:latin typeface="Sitka Display" panose="02000505000000020004" pitchFamily="2" charset="0"/>
              </a:rPr>
              <a:t> </a:t>
            </a:r>
            <a:r>
              <a:rPr lang="en-US" dirty="0" err="1" smtClean="0">
                <a:latin typeface="Sitka Display" panose="02000505000000020004" pitchFamily="2" charset="0"/>
              </a:rPr>
              <a:t>hết</a:t>
            </a:r>
            <a:r>
              <a:rPr lang="en-US" dirty="0" smtClean="0">
                <a:latin typeface="Sitka Display" panose="02000505000000020004" pitchFamily="2" charset="0"/>
              </a:rPr>
              <a:t> </a:t>
            </a:r>
            <a:r>
              <a:rPr lang="en-US" dirty="0" err="1" smtClean="0">
                <a:latin typeface="Sitka Display" panose="02000505000000020004" pitchFamily="2" charset="0"/>
              </a:rPr>
              <a:t>chuỗi</a:t>
            </a:r>
            <a:r>
              <a:rPr lang="en-US" dirty="0" smtClean="0">
                <a:latin typeface="Sitka Display" panose="02000505000000020004" pitchFamily="2" charset="0"/>
              </a:rPr>
              <a:t> INPUT</a:t>
            </a:r>
            <a:endParaRPr lang="en-US" dirty="0">
              <a:latin typeface="Sitka Display" panose="02000505000000020004" pitchFamily="2" charset="0"/>
            </a:endParaRPr>
          </a:p>
          <a:p>
            <a:r>
              <a:rPr lang="en-US" dirty="0" smtClean="0">
                <a:latin typeface="Sitka Display" panose="02000505000000020004" pitchFamily="2" charset="0"/>
              </a:rPr>
              <a:t>	C =</a:t>
            </a:r>
            <a:r>
              <a:rPr lang="en-US" dirty="0" err="1" smtClean="0">
                <a:latin typeface="Sitka Display" panose="02000505000000020004" pitchFamily="2" charset="0"/>
              </a:rPr>
              <a:t>ký</a:t>
            </a:r>
            <a:r>
              <a:rPr lang="en-US" dirty="0" smtClean="0">
                <a:latin typeface="Sitka Display" panose="02000505000000020004" pitchFamily="2" charset="0"/>
              </a:rPr>
              <a:t> </a:t>
            </a:r>
            <a:r>
              <a:rPr lang="en-US" dirty="0" err="1" smtClean="0">
                <a:latin typeface="Sitka Display" panose="02000505000000020004" pitchFamily="2" charset="0"/>
              </a:rPr>
              <a:t>tự</a:t>
            </a:r>
            <a:r>
              <a:rPr lang="en-US" dirty="0" smtClean="0">
                <a:latin typeface="Sitka Display" panose="02000505000000020004" pitchFamily="2" charset="0"/>
              </a:rPr>
              <a:t> </a:t>
            </a:r>
            <a:r>
              <a:rPr lang="en-US" dirty="0" err="1" smtClean="0">
                <a:latin typeface="Sitka Display" panose="02000505000000020004" pitchFamily="2" charset="0"/>
              </a:rPr>
              <a:t>tiếp</a:t>
            </a:r>
            <a:r>
              <a:rPr lang="en-US" dirty="0" smtClean="0">
                <a:latin typeface="Sitka Display" panose="02000505000000020004" pitchFamily="2" charset="0"/>
              </a:rPr>
              <a:t> </a:t>
            </a:r>
            <a:r>
              <a:rPr lang="en-US" dirty="0" err="1" smtClean="0">
                <a:latin typeface="Sitka Display" panose="02000505000000020004" pitchFamily="2" charset="0"/>
              </a:rPr>
              <a:t>theo</a:t>
            </a:r>
            <a:r>
              <a:rPr lang="en-US" dirty="0" smtClean="0">
                <a:latin typeface="Sitka Display" panose="02000505000000020004" pitchFamily="2" charset="0"/>
              </a:rPr>
              <a:t> </a:t>
            </a:r>
            <a:r>
              <a:rPr lang="en-US" dirty="0" err="1" smtClean="0">
                <a:latin typeface="Sitka Display" panose="02000505000000020004" pitchFamily="2" charset="0"/>
              </a:rPr>
              <a:t>trong</a:t>
            </a:r>
            <a:r>
              <a:rPr lang="en-US" dirty="0" smtClean="0">
                <a:latin typeface="Sitka Display" panose="02000505000000020004" pitchFamily="2" charset="0"/>
              </a:rPr>
              <a:t> </a:t>
            </a:r>
            <a:r>
              <a:rPr lang="en-US" dirty="0" err="1" smtClean="0">
                <a:latin typeface="Sitka Display" panose="02000505000000020004" pitchFamily="2" charset="0"/>
              </a:rPr>
              <a:t>chuỗi</a:t>
            </a:r>
            <a:r>
              <a:rPr lang="en-US" dirty="0" smtClean="0">
                <a:latin typeface="Sitka Display" panose="02000505000000020004" pitchFamily="2" charset="0"/>
              </a:rPr>
              <a:t> INPUT</a:t>
            </a:r>
            <a:endParaRPr lang="en-US" dirty="0">
              <a:latin typeface="Sitka Display" panose="02000505000000020004" pitchFamily="2" charset="0"/>
            </a:endParaRPr>
          </a:p>
          <a:p>
            <a:r>
              <a:rPr lang="en-US" dirty="0" smtClean="0">
                <a:latin typeface="Sitka Display" panose="02000505000000020004" pitchFamily="2" charset="0"/>
              </a:rPr>
              <a:t>	</a:t>
            </a:r>
            <a:r>
              <a:rPr lang="en-US" b="1" dirty="0" smtClean="0">
                <a:latin typeface="Sitka Display" panose="02000505000000020004" pitchFamily="2" charset="0"/>
              </a:rPr>
              <a:t>IF</a:t>
            </a:r>
            <a:r>
              <a:rPr lang="en-US" dirty="0" smtClean="0">
                <a:latin typeface="Sitka Display" panose="02000505000000020004" pitchFamily="2" charset="0"/>
              </a:rPr>
              <a:t> </a:t>
            </a:r>
            <a:r>
              <a:rPr lang="en-US" dirty="0" err="1" smtClean="0">
                <a:latin typeface="Sitka Display" panose="02000505000000020004" pitchFamily="2" charset="0"/>
              </a:rPr>
              <a:t>chuỗi</a:t>
            </a:r>
            <a:r>
              <a:rPr lang="en-US" dirty="0" smtClean="0">
                <a:latin typeface="Sitka Display" panose="02000505000000020004" pitchFamily="2" charset="0"/>
              </a:rPr>
              <a:t> P </a:t>
            </a:r>
            <a:r>
              <a:rPr lang="en-US" dirty="0">
                <a:latin typeface="Sitka Display" panose="02000505000000020004" pitchFamily="2" charset="0"/>
              </a:rPr>
              <a:t>+ C </a:t>
            </a:r>
            <a:r>
              <a:rPr lang="en-US" dirty="0" err="1" smtClean="0">
                <a:latin typeface="Sitka Display" panose="02000505000000020004" pitchFamily="2" charset="0"/>
              </a:rPr>
              <a:t>có</a:t>
            </a:r>
            <a:r>
              <a:rPr lang="en-US" dirty="0" smtClean="0">
                <a:latin typeface="Sitka Display" panose="02000505000000020004" pitchFamily="2" charset="0"/>
              </a:rPr>
              <a:t> </a:t>
            </a:r>
            <a:r>
              <a:rPr lang="en-US" dirty="0" err="1" smtClean="0">
                <a:latin typeface="Sitka Display" panose="02000505000000020004" pitchFamily="2" charset="0"/>
              </a:rPr>
              <a:t>trong</a:t>
            </a:r>
            <a:r>
              <a:rPr lang="en-US" dirty="0" smtClean="0">
                <a:latin typeface="Sitka Display" panose="02000505000000020004" pitchFamily="2" charset="0"/>
              </a:rPr>
              <a:t> </a:t>
            </a:r>
            <a:r>
              <a:rPr lang="en-US" dirty="0" err="1" smtClean="0">
                <a:latin typeface="Sitka Display" panose="02000505000000020004" pitchFamily="2" charset="0"/>
              </a:rPr>
              <a:t>từ</a:t>
            </a:r>
            <a:r>
              <a:rPr lang="en-US" dirty="0" smtClean="0">
                <a:latin typeface="Sitka Display" panose="02000505000000020004" pitchFamily="2" charset="0"/>
              </a:rPr>
              <a:t> </a:t>
            </a:r>
            <a:r>
              <a:rPr lang="en-US" dirty="0" err="1" smtClean="0">
                <a:latin typeface="Sitka Display" panose="02000505000000020004" pitchFamily="2" charset="0"/>
              </a:rPr>
              <a:t>điển</a:t>
            </a:r>
            <a:endParaRPr lang="en-US" dirty="0">
              <a:latin typeface="Sitka Display" panose="02000505000000020004" pitchFamily="2" charset="0"/>
            </a:endParaRPr>
          </a:p>
          <a:p>
            <a:r>
              <a:rPr lang="en-US" dirty="0" smtClean="0">
                <a:latin typeface="Sitka Display" panose="02000505000000020004" pitchFamily="2" charset="0"/>
              </a:rPr>
              <a:t>		P </a:t>
            </a:r>
            <a:r>
              <a:rPr lang="en-US" dirty="0">
                <a:latin typeface="Sitka Display" panose="02000505000000020004" pitchFamily="2" charset="0"/>
              </a:rPr>
              <a:t>= P + C</a:t>
            </a:r>
          </a:p>
          <a:p>
            <a:r>
              <a:rPr lang="en-US" dirty="0" smtClean="0">
                <a:latin typeface="Sitka Display" panose="02000505000000020004" pitchFamily="2" charset="0"/>
              </a:rPr>
              <a:t>	</a:t>
            </a:r>
            <a:r>
              <a:rPr lang="en-US" b="1" dirty="0" smtClean="0">
                <a:latin typeface="Sitka Display" panose="02000505000000020004" pitchFamily="2" charset="0"/>
              </a:rPr>
              <a:t>ELSE</a:t>
            </a:r>
            <a:endParaRPr lang="en-US" b="1" dirty="0">
              <a:latin typeface="Sitka Display" panose="02000505000000020004" pitchFamily="2" charset="0"/>
            </a:endParaRPr>
          </a:p>
          <a:p>
            <a:r>
              <a:rPr lang="en-US" dirty="0" smtClean="0">
                <a:latin typeface="Sitka Display" panose="02000505000000020004" pitchFamily="2" charset="0"/>
              </a:rPr>
              <a:t>		</a:t>
            </a:r>
            <a:r>
              <a:rPr lang="en-US" dirty="0" err="1" smtClean="0">
                <a:latin typeface="Sitka Display" panose="02000505000000020004" pitchFamily="2" charset="0"/>
              </a:rPr>
              <a:t>Xuất</a:t>
            </a:r>
            <a:r>
              <a:rPr lang="en-US" dirty="0" smtClean="0">
                <a:latin typeface="Sitka Display" panose="02000505000000020004" pitchFamily="2" charset="0"/>
              </a:rPr>
              <a:t> </a:t>
            </a:r>
            <a:r>
              <a:rPr lang="en-US" dirty="0" err="1" smtClean="0">
                <a:latin typeface="Sitka Display" panose="02000505000000020004" pitchFamily="2" charset="0"/>
              </a:rPr>
              <a:t>mã</a:t>
            </a:r>
            <a:r>
              <a:rPr lang="en-US" dirty="0">
                <a:latin typeface="Sitka Display" panose="02000505000000020004" pitchFamily="2" charset="0"/>
              </a:rPr>
              <a:t> </a:t>
            </a:r>
            <a:r>
              <a:rPr lang="en-US" dirty="0" err="1" smtClean="0">
                <a:latin typeface="Sitka Display" panose="02000505000000020004" pitchFamily="2" charset="0"/>
              </a:rPr>
              <a:t>khóa</a:t>
            </a:r>
            <a:r>
              <a:rPr lang="en-US" dirty="0" smtClean="0">
                <a:latin typeface="Sitka Display" panose="02000505000000020004" pitchFamily="2" charset="0"/>
              </a:rPr>
              <a:t> cho </a:t>
            </a:r>
            <a:r>
              <a:rPr lang="en-US" dirty="0">
                <a:latin typeface="Sitka Display" panose="02000505000000020004" pitchFamily="2" charset="0"/>
              </a:rPr>
              <a:t>P</a:t>
            </a:r>
          </a:p>
          <a:p>
            <a:r>
              <a:rPr lang="en-US" dirty="0" smtClean="0">
                <a:latin typeface="Sitka Display" panose="02000505000000020004" pitchFamily="2" charset="0"/>
              </a:rPr>
              <a:t>		</a:t>
            </a:r>
            <a:r>
              <a:rPr lang="en-US" dirty="0" err="1" smtClean="0">
                <a:latin typeface="Sitka Display" panose="02000505000000020004" pitchFamily="2" charset="0"/>
              </a:rPr>
              <a:t>thêm</a:t>
            </a:r>
            <a:r>
              <a:rPr lang="en-US" dirty="0" smtClean="0">
                <a:latin typeface="Sitka Display" panose="02000505000000020004" pitchFamily="2" charset="0"/>
              </a:rPr>
              <a:t> </a:t>
            </a:r>
            <a:r>
              <a:rPr lang="en-US" dirty="0">
                <a:latin typeface="Sitka Display" panose="02000505000000020004" pitchFamily="2" charset="0"/>
              </a:rPr>
              <a:t>P + </a:t>
            </a:r>
            <a:r>
              <a:rPr lang="en-US" dirty="0" smtClean="0">
                <a:latin typeface="Sitka Display" panose="02000505000000020004" pitchFamily="2" charset="0"/>
              </a:rPr>
              <a:t>C </a:t>
            </a:r>
            <a:r>
              <a:rPr lang="en-US" dirty="0" err="1" smtClean="0">
                <a:latin typeface="Sitka Display" panose="02000505000000020004" pitchFamily="2" charset="0"/>
              </a:rPr>
              <a:t>vào</a:t>
            </a:r>
            <a:r>
              <a:rPr lang="en-US" dirty="0" smtClean="0">
                <a:latin typeface="Sitka Display" panose="02000505000000020004" pitchFamily="2" charset="0"/>
              </a:rPr>
              <a:t> </a:t>
            </a:r>
            <a:r>
              <a:rPr lang="en-US" dirty="0" err="1" smtClean="0">
                <a:latin typeface="Sitka Display" panose="02000505000000020004" pitchFamily="2" charset="0"/>
              </a:rPr>
              <a:t>từ</a:t>
            </a:r>
            <a:r>
              <a:rPr lang="en-US" dirty="0" smtClean="0">
                <a:latin typeface="Sitka Display" panose="02000505000000020004" pitchFamily="2" charset="0"/>
              </a:rPr>
              <a:t> </a:t>
            </a:r>
            <a:r>
              <a:rPr lang="en-US" dirty="0" err="1" smtClean="0">
                <a:latin typeface="Sitka Display" panose="02000505000000020004" pitchFamily="2" charset="0"/>
              </a:rPr>
              <a:t>điển</a:t>
            </a:r>
            <a:endParaRPr lang="en-US" dirty="0">
              <a:latin typeface="Sitka Display" panose="02000505000000020004" pitchFamily="2" charset="0"/>
            </a:endParaRPr>
          </a:p>
          <a:p>
            <a:r>
              <a:rPr lang="en-US" dirty="0" smtClean="0">
                <a:latin typeface="Sitka Display" panose="02000505000000020004" pitchFamily="2" charset="0"/>
              </a:rPr>
              <a:t>		P </a:t>
            </a:r>
            <a:r>
              <a:rPr lang="en-US" dirty="0">
                <a:latin typeface="Sitka Display" panose="02000505000000020004" pitchFamily="2" charset="0"/>
              </a:rPr>
              <a:t>= C</a:t>
            </a:r>
          </a:p>
          <a:p>
            <a:r>
              <a:rPr lang="en-US" dirty="0" smtClean="0">
                <a:latin typeface="Sitka Display" panose="02000505000000020004" pitchFamily="2" charset="0"/>
              </a:rPr>
              <a:t>	</a:t>
            </a:r>
            <a:r>
              <a:rPr lang="en-US" b="1" dirty="0" smtClean="0">
                <a:latin typeface="Sitka Display" panose="02000505000000020004" pitchFamily="2" charset="0"/>
              </a:rPr>
              <a:t>END </a:t>
            </a:r>
            <a:r>
              <a:rPr lang="en-US" b="1" dirty="0">
                <a:latin typeface="Sitka Display" panose="02000505000000020004" pitchFamily="2" charset="0"/>
              </a:rPr>
              <a:t>WHILE</a:t>
            </a:r>
          </a:p>
          <a:p>
            <a:r>
              <a:rPr lang="en-US" dirty="0" err="1" smtClean="0">
                <a:latin typeface="Sitka Display" panose="02000505000000020004" pitchFamily="2" charset="0"/>
              </a:rPr>
              <a:t>Xuất</a:t>
            </a:r>
            <a:r>
              <a:rPr lang="en-US" dirty="0" smtClean="0">
                <a:latin typeface="Sitka Display" panose="02000505000000020004" pitchFamily="2" charset="0"/>
              </a:rPr>
              <a:t> </a:t>
            </a:r>
            <a:r>
              <a:rPr lang="en-US" dirty="0" err="1" smtClean="0">
                <a:latin typeface="Sitka Display" panose="02000505000000020004" pitchFamily="2" charset="0"/>
              </a:rPr>
              <a:t>mã</a:t>
            </a:r>
            <a:r>
              <a:rPr lang="en-US" dirty="0" smtClean="0">
                <a:latin typeface="Sitka Display" panose="02000505000000020004" pitchFamily="2" charset="0"/>
              </a:rPr>
              <a:t> </a:t>
            </a:r>
            <a:r>
              <a:rPr lang="en-US" dirty="0" err="1" smtClean="0">
                <a:latin typeface="Sitka Display" panose="02000505000000020004" pitchFamily="2" charset="0"/>
              </a:rPr>
              <a:t>khóa</a:t>
            </a:r>
            <a:r>
              <a:rPr lang="en-US" dirty="0" smtClean="0">
                <a:latin typeface="Sitka Display" panose="02000505000000020004" pitchFamily="2" charset="0"/>
              </a:rPr>
              <a:t> </a:t>
            </a:r>
            <a:r>
              <a:rPr lang="en-US" dirty="0" err="1" smtClean="0">
                <a:latin typeface="Sitka Display" panose="02000505000000020004" pitchFamily="2" charset="0"/>
              </a:rPr>
              <a:t>của</a:t>
            </a:r>
            <a:r>
              <a:rPr lang="en-US" dirty="0" smtClean="0">
                <a:latin typeface="Sitka Display" panose="02000505000000020004" pitchFamily="2" charset="0"/>
              </a:rPr>
              <a:t> P</a:t>
            </a:r>
            <a:endParaRPr lang="en-US" dirty="0">
              <a:latin typeface="Sitka Display" panose="02000505000000020004" pitchFamily="2" charset="0"/>
            </a:endParaRPr>
          </a:p>
        </p:txBody>
      </p:sp>
    </p:spTree>
    <p:extLst>
      <p:ext uri="{BB962C8B-B14F-4D97-AF65-F5344CB8AC3E}">
        <p14:creationId xmlns:p14="http://schemas.microsoft.com/office/powerpoint/2010/main" val="286423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29492"/>
            <a:ext cx="12192000" cy="6008913"/>
          </a:xfrm>
        </p:spPr>
        <p:txBody>
          <a:bodyPr>
            <a:normAutofit/>
          </a:bodyPr>
          <a:lstStyle/>
          <a:p>
            <a:pPr marL="0" indent="0">
              <a:buNone/>
            </a:pPr>
            <a:r>
              <a:rPr lang="en-US" sz="2400" i="1" dirty="0">
                <a:latin typeface="Sitka Banner" panose="02000505000000020004" pitchFamily="2" charset="0"/>
              </a:rPr>
              <a:t>	</a:t>
            </a:r>
            <a:r>
              <a:rPr lang="en-US" sz="2400" b="1" dirty="0" smtClean="0">
                <a:latin typeface="Sitka Banner" panose="02000505000000020004" pitchFamily="2" charset="0"/>
              </a:rPr>
              <a:t>					</a:t>
            </a:r>
            <a:r>
              <a:rPr lang="en-US" sz="2400" dirty="0" smtClean="0">
                <a:latin typeface="Sitka Banner" panose="02000505000000020004" pitchFamily="2" charset="0"/>
              </a:rPr>
              <a:t>INPUT CODE: </a:t>
            </a:r>
            <a:r>
              <a:rPr lang="en-US" sz="2400" dirty="0">
                <a:latin typeface="Sitka Banner" panose="02000505000000020004" pitchFamily="2" charset="0"/>
              </a:rPr>
              <a:t>65 66 67 257 256 67 260 </a:t>
            </a:r>
            <a:r>
              <a:rPr lang="en-US" sz="2400" dirty="0" smtClean="0">
                <a:latin typeface="Sitka Banner" panose="02000505000000020004" pitchFamily="2" charset="0"/>
              </a:rPr>
              <a:t>68</a:t>
            </a:r>
          </a:p>
          <a:p>
            <a:pPr marL="0" indent="0">
              <a:buNone/>
            </a:pPr>
            <a:endParaRPr lang="en-US" sz="2400" dirty="0" smtClean="0">
              <a:latin typeface="Sitka Banner" panose="02000505000000020004" pitchFamily="2" charset="0"/>
            </a:endParaRPr>
          </a:p>
          <a:p>
            <a:pPr marL="0" indent="0">
              <a:buNone/>
            </a:pPr>
            <a:endParaRPr lang="en-US" sz="2400" dirty="0">
              <a:latin typeface="Sitka Banner" panose="02000505000000020004" pitchFamily="2" charset="0"/>
            </a:endParaRPr>
          </a:p>
          <a:p>
            <a:pPr marL="0" indent="0">
              <a:buNone/>
            </a:pPr>
            <a:endParaRPr lang="en-US" sz="2400" dirty="0" smtClean="0">
              <a:latin typeface="Sitka Banner" panose="02000505000000020004" pitchFamily="2" charset="0"/>
            </a:endParaRPr>
          </a:p>
          <a:p>
            <a:pPr marL="0" indent="0">
              <a:buNone/>
            </a:pPr>
            <a:endParaRPr lang="en-US" sz="2400" dirty="0">
              <a:latin typeface="Sitka Banner" panose="02000505000000020004" pitchFamily="2" charset="0"/>
            </a:endParaRPr>
          </a:p>
          <a:p>
            <a:pPr marL="0" indent="0">
              <a:buNone/>
            </a:pPr>
            <a:endParaRPr lang="en-US" sz="2400" dirty="0" smtClean="0">
              <a:latin typeface="Sitka Banner" panose="02000505000000020004" pitchFamily="2" charset="0"/>
            </a:endParaRPr>
          </a:p>
          <a:p>
            <a:pPr marL="0" indent="0">
              <a:buNone/>
            </a:pPr>
            <a:endParaRPr lang="en-US" sz="2400" dirty="0">
              <a:latin typeface="Sitka Banner" panose="02000505000000020004" pitchFamily="2" charset="0"/>
            </a:endParaRPr>
          </a:p>
          <a:p>
            <a:pPr marL="0" indent="0">
              <a:buNone/>
            </a:pPr>
            <a:endParaRPr lang="en-US" sz="2400" dirty="0" smtClean="0">
              <a:latin typeface="Sitka Banner" panose="02000505000000020004" pitchFamily="2" charset="0"/>
            </a:endParaRPr>
          </a:p>
          <a:p>
            <a:pPr marL="0" indent="0">
              <a:buNone/>
            </a:pPr>
            <a:endParaRPr lang="en-US" sz="2400" dirty="0">
              <a:latin typeface="Sitka Banner" panose="02000505000000020004" pitchFamily="2" charset="0"/>
            </a:endParaRPr>
          </a:p>
          <a:p>
            <a:pPr marL="0" indent="0">
              <a:buNone/>
            </a:pPr>
            <a:endParaRPr lang="en-US" sz="2400" dirty="0" smtClean="0">
              <a:latin typeface="Sitka Banner" panose="02000505000000020004" pitchFamily="2" charset="0"/>
            </a:endParaRPr>
          </a:p>
          <a:p>
            <a:pPr marL="0" indent="0">
              <a:buNone/>
            </a:pPr>
            <a:endParaRPr lang="en-US" sz="2400" dirty="0" smtClean="0">
              <a:latin typeface="Sitka Banner" panose="02000505000000020004" pitchFamily="2" charset="0"/>
            </a:endParaRPr>
          </a:p>
          <a:p>
            <a:pPr marL="0" indent="0">
              <a:buNone/>
            </a:pPr>
            <a:r>
              <a:rPr lang="en-US" sz="2400" dirty="0">
                <a:latin typeface="Sitka Banner" panose="02000505000000020004" pitchFamily="2" charset="0"/>
              </a:rPr>
              <a:t>	</a:t>
            </a:r>
            <a:r>
              <a:rPr lang="en-US" sz="2400" dirty="0" smtClean="0">
                <a:latin typeface="Sitka Banner" panose="02000505000000020004" pitchFamily="2" charset="0"/>
              </a:rPr>
              <a:t>					OUTPUT STRING: </a:t>
            </a:r>
            <a:r>
              <a:rPr lang="en-US" sz="2400" dirty="0" err="1">
                <a:latin typeface="Sitka Banner" panose="02000505000000020004" pitchFamily="2" charset="0"/>
              </a:rPr>
              <a:t>ABCBCABCABCD</a:t>
            </a:r>
            <a:endParaRPr lang="en-US" sz="2400" dirty="0" smtClean="0">
              <a:latin typeface="Sitka Banner" panose="02000505000000020004" pitchFamily="2" charset="0"/>
            </a:endParaRPr>
          </a:p>
        </p:txBody>
      </p:sp>
      <p:sp>
        <p:nvSpPr>
          <p:cNvPr id="5" name="Title 1"/>
          <p:cNvSpPr>
            <a:spLocks noGrp="1"/>
          </p:cNvSpPr>
          <p:nvPr>
            <p:ph type="title"/>
          </p:nvPr>
        </p:nvSpPr>
        <p:spPr>
          <a:xfrm>
            <a:off x="0" y="1"/>
            <a:ext cx="12192000" cy="849085"/>
          </a:xfrm>
        </p:spPr>
        <p:txBody>
          <a:bodyPr/>
          <a:lstStyle/>
          <a:p>
            <a:pPr algn="ctr"/>
            <a:r>
              <a:rPr lang="en-US" dirty="0" err="1" smtClean="0">
                <a:latin typeface="Sitka Banner" panose="02000505000000020004" pitchFamily="2" charset="0"/>
              </a:rPr>
              <a:t>I.3</a:t>
            </a:r>
            <a:r>
              <a:rPr lang="en-US" dirty="0" smtClean="0">
                <a:latin typeface="Sitka Banner" panose="02000505000000020004" pitchFamily="2" charset="0"/>
              </a:rPr>
              <a:t>. </a:t>
            </a:r>
            <a:r>
              <a:rPr lang="en-US" dirty="0" err="1" smtClean="0">
                <a:latin typeface="Sitka Banner" panose="02000505000000020004" pitchFamily="2" charset="0"/>
              </a:rPr>
              <a:t>Phương</a:t>
            </a:r>
            <a:r>
              <a:rPr lang="en-US" dirty="0" smtClean="0">
                <a:latin typeface="Sitka Banner" panose="02000505000000020004" pitchFamily="2" charset="0"/>
              </a:rPr>
              <a:t> </a:t>
            </a:r>
            <a:r>
              <a:rPr lang="en-US" dirty="0" err="1" smtClean="0">
                <a:latin typeface="Sitka Banner" panose="02000505000000020004" pitchFamily="2" charset="0"/>
              </a:rPr>
              <a:t>pháp</a:t>
            </a:r>
            <a:r>
              <a:rPr lang="en-US" dirty="0" smtClean="0">
                <a:latin typeface="Sitka Banner" panose="02000505000000020004" pitchFamily="2" charset="0"/>
              </a:rPr>
              <a:t> </a:t>
            </a:r>
            <a:r>
              <a:rPr lang="en-US" dirty="0" err="1" smtClean="0">
                <a:latin typeface="Sitka Banner" panose="02000505000000020004" pitchFamily="2" charset="0"/>
              </a:rPr>
              <a:t>giải</a:t>
            </a:r>
            <a:r>
              <a:rPr lang="en-US" dirty="0" smtClean="0">
                <a:latin typeface="Sitka Banner" panose="02000505000000020004" pitchFamily="2" charset="0"/>
              </a:rPr>
              <a:t> </a:t>
            </a:r>
            <a:r>
              <a:rPr lang="en-US" dirty="0" err="1" smtClean="0">
                <a:latin typeface="Sitka Banner" panose="02000505000000020004" pitchFamily="2" charset="0"/>
              </a:rPr>
              <a:t>nén</a:t>
            </a:r>
            <a:r>
              <a:rPr lang="en-US" dirty="0" smtClean="0">
                <a:latin typeface="Sitka Banner" panose="02000505000000020004" pitchFamily="2" charset="0"/>
              </a:rPr>
              <a:t> </a:t>
            </a:r>
            <a:r>
              <a:rPr lang="en-US" dirty="0" err="1" smtClean="0">
                <a:latin typeface="Sitka Banner" panose="02000505000000020004" pitchFamily="2" charset="0"/>
              </a:rPr>
              <a:t>LZW</a:t>
            </a:r>
            <a:endParaRPr lang="en-US" dirty="0">
              <a:latin typeface="Sitka Banner" panose="02000505000000020004"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159802244"/>
              </p:ext>
            </p:extLst>
          </p:nvPr>
        </p:nvGraphicFramePr>
        <p:xfrm>
          <a:off x="4447239" y="1487880"/>
          <a:ext cx="7698820" cy="4222570"/>
        </p:xfrm>
        <a:graphic>
          <a:graphicData uri="http://schemas.openxmlformats.org/drawingml/2006/table">
            <a:tbl>
              <a:tblPr firstRow="1" bandRow="1">
                <a:tableStyleId>{5C22544A-7EE6-4342-B048-85BDC9FD1C3A}</a:tableStyleId>
              </a:tblPr>
              <a:tblGrid>
                <a:gridCol w="1924705">
                  <a:extLst>
                    <a:ext uri="{9D8B030D-6E8A-4147-A177-3AD203B41FA5}">
                      <a16:colId xmlns:a16="http://schemas.microsoft.com/office/drawing/2014/main" val="3566181225"/>
                    </a:ext>
                  </a:extLst>
                </a:gridCol>
                <a:gridCol w="1924705">
                  <a:extLst>
                    <a:ext uri="{9D8B030D-6E8A-4147-A177-3AD203B41FA5}">
                      <a16:colId xmlns:a16="http://schemas.microsoft.com/office/drawing/2014/main" val="1400405290"/>
                    </a:ext>
                  </a:extLst>
                </a:gridCol>
                <a:gridCol w="1924705">
                  <a:extLst>
                    <a:ext uri="{9D8B030D-6E8A-4147-A177-3AD203B41FA5}">
                      <a16:colId xmlns:a16="http://schemas.microsoft.com/office/drawing/2014/main" val="3192855361"/>
                    </a:ext>
                  </a:extLst>
                </a:gridCol>
                <a:gridCol w="1924705">
                  <a:extLst>
                    <a:ext uri="{9D8B030D-6E8A-4147-A177-3AD203B41FA5}">
                      <a16:colId xmlns:a16="http://schemas.microsoft.com/office/drawing/2014/main" val="1568707273"/>
                    </a:ext>
                  </a:extLst>
                </a:gridCol>
              </a:tblGrid>
              <a:tr h="422257">
                <a:tc>
                  <a:txBody>
                    <a:bodyPr/>
                    <a:lstStyle/>
                    <a:p>
                      <a:pPr algn="ctr"/>
                      <a:r>
                        <a:rPr lang="en-US" sz="2000" dirty="0" smtClean="0">
                          <a:latin typeface="Sitka Banner" panose="02000505000000020004" pitchFamily="2" charset="0"/>
                        </a:rPr>
                        <a:t>INPUT</a:t>
                      </a:r>
                      <a:endParaRPr lang="en-US" sz="2000" dirty="0">
                        <a:latin typeface="Sitka Banner" panose="02000505000000020004" pitchFamily="2" charset="0"/>
                      </a:endParaRPr>
                    </a:p>
                  </a:txBody>
                  <a:tcPr marL="79269" marR="79269" marT="39634" marB="39634"/>
                </a:tc>
                <a:tc>
                  <a:txBody>
                    <a:bodyPr/>
                    <a:lstStyle/>
                    <a:p>
                      <a:pPr algn="ctr"/>
                      <a:r>
                        <a:rPr lang="en-US" sz="2000" dirty="0" err="1" smtClean="0">
                          <a:latin typeface="Sitka Banner" panose="02000505000000020004" pitchFamily="2" charset="0"/>
                        </a:rPr>
                        <a:t>KHÓA</a:t>
                      </a:r>
                      <a:endParaRPr lang="en-US" sz="2000" dirty="0">
                        <a:latin typeface="Sitka Banner" panose="02000505000000020004" pitchFamily="2" charset="0"/>
                      </a:endParaRPr>
                    </a:p>
                  </a:txBody>
                  <a:tcPr marL="79269" marR="79269" marT="39634" marB="39634"/>
                </a:tc>
                <a:tc>
                  <a:txBody>
                    <a:bodyPr/>
                    <a:lstStyle/>
                    <a:p>
                      <a:pPr algn="ctr"/>
                      <a:r>
                        <a:rPr lang="en-US" sz="2000" dirty="0" err="1" smtClean="0">
                          <a:latin typeface="Sitka Banner" panose="02000505000000020004" pitchFamily="2" charset="0"/>
                        </a:rPr>
                        <a:t>NGHĨA</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OUTPUT</a:t>
                      </a:r>
                      <a:endParaRPr lang="en-US" sz="2000" dirty="0">
                        <a:latin typeface="Sitka Banner" panose="02000505000000020004" pitchFamily="2" charset="0"/>
                      </a:endParaRPr>
                    </a:p>
                  </a:txBody>
                  <a:tcPr marL="79269" marR="79269" marT="39634" marB="39634"/>
                </a:tc>
                <a:extLst>
                  <a:ext uri="{0D108BD9-81ED-4DB2-BD59-A6C34878D82A}">
                    <a16:rowId xmlns:a16="http://schemas.microsoft.com/office/drawing/2014/main" val="2107394690"/>
                  </a:ext>
                </a:extLst>
              </a:tr>
              <a:tr h="422257">
                <a:tc>
                  <a:txBody>
                    <a:bodyPr/>
                    <a:lstStyle/>
                    <a:p>
                      <a:pPr algn="ctr"/>
                      <a:r>
                        <a:rPr lang="en-US" sz="2000" dirty="0" smtClean="0">
                          <a:latin typeface="Sitka Banner" panose="02000505000000020004" pitchFamily="2" charset="0"/>
                        </a:rPr>
                        <a:t>65 (A)</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65</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A</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A</a:t>
                      </a:r>
                      <a:endParaRPr lang="en-US" sz="2000" dirty="0">
                        <a:latin typeface="Sitka Banner" panose="02000505000000020004" pitchFamily="2" charset="0"/>
                      </a:endParaRPr>
                    </a:p>
                  </a:txBody>
                  <a:tcPr marL="79269" marR="79269" marT="39634" marB="39634"/>
                </a:tc>
                <a:extLst>
                  <a:ext uri="{0D108BD9-81ED-4DB2-BD59-A6C34878D82A}">
                    <a16:rowId xmlns:a16="http://schemas.microsoft.com/office/drawing/2014/main" val="3138236337"/>
                  </a:ext>
                </a:extLst>
              </a:tr>
              <a:tr h="422257">
                <a:tc>
                  <a:txBody>
                    <a:bodyPr/>
                    <a:lstStyle/>
                    <a:p>
                      <a:pPr algn="ctr"/>
                      <a:r>
                        <a:rPr lang="en-US" sz="2000" dirty="0" smtClean="0">
                          <a:latin typeface="Sitka Banner" panose="02000505000000020004" pitchFamily="2" charset="0"/>
                        </a:rPr>
                        <a:t>66 (B)</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256</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AB</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B</a:t>
                      </a:r>
                      <a:endParaRPr lang="en-US" sz="2000" dirty="0">
                        <a:latin typeface="Sitka Banner" panose="02000505000000020004" pitchFamily="2" charset="0"/>
                      </a:endParaRPr>
                    </a:p>
                  </a:txBody>
                  <a:tcPr marL="79269" marR="79269" marT="39634" marB="39634"/>
                </a:tc>
                <a:extLst>
                  <a:ext uri="{0D108BD9-81ED-4DB2-BD59-A6C34878D82A}">
                    <a16:rowId xmlns:a16="http://schemas.microsoft.com/office/drawing/2014/main" val="4014445399"/>
                  </a:ext>
                </a:extLst>
              </a:tr>
              <a:tr h="422257">
                <a:tc>
                  <a:txBody>
                    <a:bodyPr/>
                    <a:lstStyle/>
                    <a:p>
                      <a:pPr algn="ctr"/>
                      <a:r>
                        <a:rPr lang="en-US" sz="2000" dirty="0" smtClean="0">
                          <a:latin typeface="Sitka Banner" panose="02000505000000020004" pitchFamily="2" charset="0"/>
                        </a:rPr>
                        <a:t>67 (C)</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257</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BC</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C</a:t>
                      </a:r>
                      <a:endParaRPr lang="en-US" sz="2000" dirty="0">
                        <a:latin typeface="Sitka Banner" panose="02000505000000020004" pitchFamily="2" charset="0"/>
                      </a:endParaRPr>
                    </a:p>
                  </a:txBody>
                  <a:tcPr marL="79269" marR="79269" marT="39634" marB="39634"/>
                </a:tc>
                <a:extLst>
                  <a:ext uri="{0D108BD9-81ED-4DB2-BD59-A6C34878D82A}">
                    <a16:rowId xmlns:a16="http://schemas.microsoft.com/office/drawing/2014/main" val="879241522"/>
                  </a:ext>
                </a:extLst>
              </a:tr>
              <a:tr h="422257">
                <a:tc>
                  <a:txBody>
                    <a:bodyPr/>
                    <a:lstStyle/>
                    <a:p>
                      <a:pPr algn="ctr"/>
                      <a:r>
                        <a:rPr lang="en-US" sz="2000" dirty="0" smtClean="0">
                          <a:latin typeface="Sitka Banner" panose="02000505000000020004" pitchFamily="2" charset="0"/>
                        </a:rPr>
                        <a:t>257 (BC)</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258</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CB</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BC</a:t>
                      </a:r>
                      <a:endParaRPr lang="en-US" sz="2000" dirty="0">
                        <a:latin typeface="Sitka Banner" panose="02000505000000020004" pitchFamily="2" charset="0"/>
                      </a:endParaRPr>
                    </a:p>
                  </a:txBody>
                  <a:tcPr marL="79269" marR="79269" marT="39634" marB="39634"/>
                </a:tc>
                <a:extLst>
                  <a:ext uri="{0D108BD9-81ED-4DB2-BD59-A6C34878D82A}">
                    <a16:rowId xmlns:a16="http://schemas.microsoft.com/office/drawing/2014/main" val="2953137586"/>
                  </a:ext>
                </a:extLst>
              </a:tr>
              <a:tr h="422257">
                <a:tc>
                  <a:txBody>
                    <a:bodyPr/>
                    <a:lstStyle/>
                    <a:p>
                      <a:pPr algn="ctr"/>
                      <a:r>
                        <a:rPr lang="en-US" sz="2000" dirty="0" smtClean="0">
                          <a:latin typeface="Sitka Banner" panose="02000505000000020004" pitchFamily="2" charset="0"/>
                        </a:rPr>
                        <a:t>256 (AB)</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259</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BCA</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AB</a:t>
                      </a:r>
                      <a:endParaRPr lang="en-US" sz="2000" dirty="0">
                        <a:latin typeface="Sitka Banner" panose="02000505000000020004" pitchFamily="2" charset="0"/>
                      </a:endParaRPr>
                    </a:p>
                  </a:txBody>
                  <a:tcPr marL="79269" marR="79269" marT="39634" marB="39634"/>
                </a:tc>
                <a:extLst>
                  <a:ext uri="{0D108BD9-81ED-4DB2-BD59-A6C34878D82A}">
                    <a16:rowId xmlns:a16="http://schemas.microsoft.com/office/drawing/2014/main" val="616844876"/>
                  </a:ext>
                </a:extLst>
              </a:tr>
              <a:tr h="422257">
                <a:tc>
                  <a:txBody>
                    <a:bodyPr/>
                    <a:lstStyle/>
                    <a:p>
                      <a:pPr algn="ctr"/>
                      <a:r>
                        <a:rPr lang="en-US" sz="2000" dirty="0" smtClean="0">
                          <a:latin typeface="Sitka Banner" panose="02000505000000020004" pitchFamily="2" charset="0"/>
                        </a:rPr>
                        <a:t>67 (C)</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260</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ABC</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C</a:t>
                      </a:r>
                      <a:endParaRPr lang="en-US" sz="2000" dirty="0">
                        <a:latin typeface="Sitka Banner" panose="02000505000000020004" pitchFamily="2" charset="0"/>
                      </a:endParaRPr>
                    </a:p>
                  </a:txBody>
                  <a:tcPr marL="79269" marR="79269" marT="39634" marB="39634"/>
                </a:tc>
                <a:extLst>
                  <a:ext uri="{0D108BD9-81ED-4DB2-BD59-A6C34878D82A}">
                    <a16:rowId xmlns:a16="http://schemas.microsoft.com/office/drawing/2014/main" val="1596096738"/>
                  </a:ext>
                </a:extLst>
              </a:tr>
              <a:tr h="422257">
                <a:tc>
                  <a:txBody>
                    <a:bodyPr/>
                    <a:lstStyle/>
                    <a:p>
                      <a:pPr algn="ctr"/>
                      <a:r>
                        <a:rPr lang="en-US" sz="2000" dirty="0" smtClean="0">
                          <a:latin typeface="Sitka Banner" panose="02000505000000020004" pitchFamily="2" charset="0"/>
                        </a:rPr>
                        <a:t>260 (ABC)</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261</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CA</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ABC</a:t>
                      </a:r>
                      <a:endParaRPr lang="en-US" sz="2000" dirty="0">
                        <a:latin typeface="Sitka Banner" panose="02000505000000020004" pitchFamily="2" charset="0"/>
                      </a:endParaRPr>
                    </a:p>
                  </a:txBody>
                  <a:tcPr marL="79269" marR="79269" marT="39634" marB="39634"/>
                </a:tc>
                <a:extLst>
                  <a:ext uri="{0D108BD9-81ED-4DB2-BD59-A6C34878D82A}">
                    <a16:rowId xmlns:a16="http://schemas.microsoft.com/office/drawing/2014/main" val="2748257100"/>
                  </a:ext>
                </a:extLst>
              </a:tr>
              <a:tr h="422257">
                <a:tc>
                  <a:txBody>
                    <a:bodyPr/>
                    <a:lstStyle/>
                    <a:p>
                      <a:pPr algn="ctr"/>
                      <a:r>
                        <a:rPr lang="en-US" sz="2000" dirty="0" smtClean="0">
                          <a:latin typeface="Sitka Banner" panose="02000505000000020004" pitchFamily="2" charset="0"/>
                        </a:rPr>
                        <a:t>68 (D)</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262</a:t>
                      </a:r>
                      <a:endParaRPr lang="en-US" sz="2000" dirty="0">
                        <a:latin typeface="Sitka Banner" panose="02000505000000020004" pitchFamily="2" charset="0"/>
                      </a:endParaRPr>
                    </a:p>
                  </a:txBody>
                  <a:tcPr marL="79269" marR="79269" marT="39634" marB="39634"/>
                </a:tc>
                <a:tc>
                  <a:txBody>
                    <a:bodyPr/>
                    <a:lstStyle/>
                    <a:p>
                      <a:pPr algn="ctr"/>
                      <a:r>
                        <a:rPr lang="en-US" sz="2000" dirty="0" err="1" smtClean="0">
                          <a:latin typeface="Sitka Banner" panose="02000505000000020004" pitchFamily="2" charset="0"/>
                        </a:rPr>
                        <a:t>ABCD</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D</a:t>
                      </a:r>
                      <a:endParaRPr lang="en-US" sz="2000" dirty="0">
                        <a:latin typeface="Sitka Banner" panose="02000505000000020004" pitchFamily="2" charset="0"/>
                      </a:endParaRPr>
                    </a:p>
                  </a:txBody>
                  <a:tcPr marL="79269" marR="79269" marT="39634" marB="39634"/>
                </a:tc>
                <a:extLst>
                  <a:ext uri="{0D108BD9-81ED-4DB2-BD59-A6C34878D82A}">
                    <a16:rowId xmlns:a16="http://schemas.microsoft.com/office/drawing/2014/main" val="1343507036"/>
                  </a:ext>
                </a:extLst>
              </a:tr>
              <a:tr h="422257">
                <a:tc>
                  <a:txBody>
                    <a:bodyPr/>
                    <a:lstStyle/>
                    <a:p>
                      <a:pPr algn="ctr"/>
                      <a:r>
                        <a:rPr lang="en-US" sz="2000" dirty="0" smtClean="0">
                          <a:latin typeface="Sitka Banner" panose="02000505000000020004" pitchFamily="2" charset="0"/>
                        </a:rPr>
                        <a:t>End of file</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a:t>
                      </a:r>
                      <a:endParaRPr lang="en-US" sz="2000" dirty="0">
                        <a:latin typeface="Sitka Banner" panose="02000505000000020004" pitchFamily="2" charset="0"/>
                      </a:endParaRPr>
                    </a:p>
                  </a:txBody>
                  <a:tcPr marL="79269" marR="79269" marT="39634" marB="39634"/>
                </a:tc>
                <a:tc>
                  <a:txBody>
                    <a:bodyPr/>
                    <a:lstStyle/>
                    <a:p>
                      <a:pPr algn="ctr"/>
                      <a:r>
                        <a:rPr lang="en-US" sz="2000" dirty="0" smtClean="0">
                          <a:latin typeface="Sitka Banner" panose="02000505000000020004" pitchFamily="2" charset="0"/>
                        </a:rPr>
                        <a:t>-</a:t>
                      </a:r>
                      <a:endParaRPr lang="en-US" sz="2000" dirty="0">
                        <a:latin typeface="Sitka Banner" panose="02000505000000020004" pitchFamily="2" charset="0"/>
                      </a:endParaRPr>
                    </a:p>
                  </a:txBody>
                  <a:tcPr marL="79269" marR="79269" marT="39634" marB="39634"/>
                </a:tc>
                <a:extLst>
                  <a:ext uri="{0D108BD9-81ED-4DB2-BD59-A6C34878D82A}">
                    <a16:rowId xmlns:a16="http://schemas.microsoft.com/office/drawing/2014/main" val="278446390"/>
                  </a:ext>
                </a:extLst>
              </a:tr>
            </a:tbl>
          </a:graphicData>
        </a:graphic>
      </p:graphicFrame>
      <p:sp>
        <p:nvSpPr>
          <p:cNvPr id="6" name="Rectangle 5"/>
          <p:cNvSpPr/>
          <p:nvPr/>
        </p:nvSpPr>
        <p:spPr>
          <a:xfrm>
            <a:off x="1" y="1678577"/>
            <a:ext cx="4585062" cy="4031873"/>
          </a:xfrm>
          <a:prstGeom prst="rect">
            <a:avLst/>
          </a:prstGeom>
        </p:spPr>
        <p:txBody>
          <a:bodyPr wrap="square">
            <a:spAutoFit/>
          </a:bodyPr>
          <a:lstStyle/>
          <a:p>
            <a:r>
              <a:rPr lang="en-US" sz="1600" dirty="0" smtClean="0">
                <a:latin typeface="Sitka Banner" panose="02000505000000020004" pitchFamily="2" charset="0"/>
              </a:rPr>
              <a:t>* </a:t>
            </a:r>
            <a:r>
              <a:rPr lang="en-US" sz="1600" dirty="0" err="1" smtClean="0">
                <a:latin typeface="Sitka Banner" panose="02000505000000020004" pitchFamily="2" charset="0"/>
              </a:rPr>
              <a:t>MÃ</a:t>
            </a:r>
            <a:r>
              <a:rPr lang="en-US" sz="1600" dirty="0" smtClean="0">
                <a:latin typeface="Sitka Banner" panose="02000505000000020004" pitchFamily="2" charset="0"/>
              </a:rPr>
              <a:t> </a:t>
            </a:r>
            <a:r>
              <a:rPr lang="en-US" sz="1600" dirty="0" err="1" smtClean="0">
                <a:latin typeface="Sitka Banner" panose="02000505000000020004" pitchFamily="2" charset="0"/>
              </a:rPr>
              <a:t>GIẢ</a:t>
            </a:r>
            <a:r>
              <a:rPr lang="en-US" sz="1600" dirty="0" smtClean="0">
                <a:latin typeface="Sitka Banner" panose="02000505000000020004" pitchFamily="2" charset="0"/>
              </a:rPr>
              <a:t>:</a:t>
            </a:r>
            <a:endParaRPr lang="en-US" sz="1600" dirty="0">
              <a:latin typeface="Sitka Banner" panose="02000505000000020004" pitchFamily="2" charset="0"/>
            </a:endParaRPr>
          </a:p>
          <a:p>
            <a:r>
              <a:rPr lang="en-US" sz="1600" dirty="0" err="1" smtClean="0">
                <a:latin typeface="Sitka Banner" panose="02000505000000020004" pitchFamily="2" charset="0"/>
              </a:rPr>
              <a:t>Cài</a:t>
            </a:r>
            <a:r>
              <a:rPr lang="en-US" sz="1600" dirty="0" smtClean="0">
                <a:latin typeface="Sitka Banner" panose="02000505000000020004" pitchFamily="2" charset="0"/>
              </a:rPr>
              <a:t> </a:t>
            </a:r>
            <a:r>
              <a:rPr lang="en-US" sz="1600" dirty="0" err="1" smtClean="0">
                <a:latin typeface="Sitka Banner" panose="02000505000000020004" pitchFamily="2" charset="0"/>
              </a:rPr>
              <a:t>đặt</a:t>
            </a:r>
            <a:r>
              <a:rPr lang="en-US" sz="1600" dirty="0" smtClean="0">
                <a:latin typeface="Sitka Banner" panose="02000505000000020004" pitchFamily="2" charset="0"/>
              </a:rPr>
              <a:t> </a:t>
            </a:r>
            <a:r>
              <a:rPr lang="en-US" sz="1600" dirty="0" err="1" smtClean="0">
                <a:latin typeface="Sitka Banner" panose="02000505000000020004" pitchFamily="2" charset="0"/>
              </a:rPr>
              <a:t>từ</a:t>
            </a:r>
            <a:r>
              <a:rPr lang="en-US" sz="1600" dirty="0" smtClean="0">
                <a:latin typeface="Sitka Banner" panose="02000505000000020004" pitchFamily="2" charset="0"/>
              </a:rPr>
              <a:t> </a:t>
            </a:r>
            <a:r>
              <a:rPr lang="en-US" sz="1600" dirty="0" err="1" smtClean="0">
                <a:latin typeface="Sitka Banner" panose="02000505000000020004" pitchFamily="2" charset="0"/>
              </a:rPr>
              <a:t>điển</a:t>
            </a:r>
            <a:r>
              <a:rPr lang="en-US" sz="1600" dirty="0" smtClean="0">
                <a:latin typeface="Sitka Banner" panose="02000505000000020004" pitchFamily="2" charset="0"/>
              </a:rPr>
              <a:t> </a:t>
            </a:r>
            <a:r>
              <a:rPr lang="en-US" sz="1600" dirty="0" err="1" smtClean="0">
                <a:latin typeface="Sitka Banner" panose="02000505000000020004" pitchFamily="2" charset="0"/>
              </a:rPr>
              <a:t>với</a:t>
            </a:r>
            <a:r>
              <a:rPr lang="en-US" sz="1600" dirty="0" smtClean="0">
                <a:latin typeface="Sitka Banner" panose="02000505000000020004" pitchFamily="2" charset="0"/>
              </a:rPr>
              <a:t> </a:t>
            </a:r>
            <a:r>
              <a:rPr lang="en-US" sz="1600" dirty="0" err="1" smtClean="0">
                <a:latin typeface="Sitka Banner" panose="02000505000000020004" pitchFamily="2" charset="0"/>
              </a:rPr>
              <a:t>các</a:t>
            </a:r>
            <a:r>
              <a:rPr lang="en-US" sz="1600" dirty="0" smtClean="0">
                <a:latin typeface="Sitka Banner" panose="02000505000000020004" pitchFamily="2" charset="0"/>
              </a:rPr>
              <a:t> </a:t>
            </a:r>
            <a:r>
              <a:rPr lang="en-US" sz="1600" dirty="0" err="1" smtClean="0">
                <a:latin typeface="Sitka Banner" panose="02000505000000020004" pitchFamily="2" charset="0"/>
              </a:rPr>
              <a:t>chuỗi</a:t>
            </a:r>
            <a:r>
              <a:rPr lang="en-US" sz="1600" dirty="0" smtClean="0">
                <a:latin typeface="Sitka Banner" panose="02000505000000020004" pitchFamily="2" charset="0"/>
              </a:rPr>
              <a:t> </a:t>
            </a:r>
            <a:r>
              <a:rPr lang="en-US" sz="1600" dirty="0" err="1" smtClean="0">
                <a:latin typeface="Sitka Banner" panose="02000505000000020004" pitchFamily="2" charset="0"/>
              </a:rPr>
              <a:t>ký</a:t>
            </a:r>
            <a:r>
              <a:rPr lang="en-US" sz="1600" dirty="0" smtClean="0">
                <a:latin typeface="Sitka Banner" panose="02000505000000020004" pitchFamily="2" charset="0"/>
              </a:rPr>
              <a:t> </a:t>
            </a:r>
            <a:r>
              <a:rPr lang="en-US" sz="1600" dirty="0" err="1" smtClean="0">
                <a:latin typeface="Sitka Banner" panose="02000505000000020004" pitchFamily="2" charset="0"/>
              </a:rPr>
              <a:t>tự</a:t>
            </a:r>
            <a:r>
              <a:rPr lang="en-US" sz="1600" dirty="0" smtClean="0">
                <a:latin typeface="Sitka Banner" panose="02000505000000020004" pitchFamily="2" charset="0"/>
              </a:rPr>
              <a:t> </a:t>
            </a:r>
            <a:r>
              <a:rPr lang="en-US" sz="1600" dirty="0" err="1" smtClean="0">
                <a:latin typeface="Sitka Banner" panose="02000505000000020004" pitchFamily="2" charset="0"/>
              </a:rPr>
              <a:t>đơn</a:t>
            </a:r>
            <a:endParaRPr lang="en-US" sz="1600" dirty="0">
              <a:latin typeface="Sitka Banner" panose="02000505000000020004" pitchFamily="2" charset="0"/>
            </a:endParaRPr>
          </a:p>
          <a:p>
            <a:r>
              <a:rPr lang="en-US" sz="1600" dirty="0" smtClean="0">
                <a:latin typeface="Sitka Banner" panose="02000505000000020004" pitchFamily="2" charset="0"/>
              </a:rPr>
              <a:t>OLD </a:t>
            </a:r>
            <a:r>
              <a:rPr lang="en-US" sz="1600" dirty="0">
                <a:latin typeface="Sitka Banner" panose="02000505000000020004" pitchFamily="2" charset="0"/>
              </a:rPr>
              <a:t>= </a:t>
            </a:r>
            <a:r>
              <a:rPr lang="en-US" sz="1600" dirty="0" err="1" smtClean="0">
                <a:latin typeface="Sitka Banner" panose="02000505000000020004" pitchFamily="2" charset="0"/>
              </a:rPr>
              <a:t>Mã</a:t>
            </a:r>
            <a:r>
              <a:rPr lang="en-US" sz="1600" dirty="0" smtClean="0">
                <a:latin typeface="Sitka Banner" panose="02000505000000020004" pitchFamily="2" charset="0"/>
              </a:rPr>
              <a:t> </a:t>
            </a:r>
            <a:r>
              <a:rPr lang="en-US" sz="1600" dirty="0" err="1" smtClean="0">
                <a:latin typeface="Sitka Banner" panose="02000505000000020004" pitchFamily="2" charset="0"/>
              </a:rPr>
              <a:t>khóa</a:t>
            </a:r>
            <a:r>
              <a:rPr lang="en-US" sz="1600" dirty="0" smtClean="0">
                <a:latin typeface="Sitka Banner" panose="02000505000000020004" pitchFamily="2" charset="0"/>
              </a:rPr>
              <a:t> </a:t>
            </a:r>
            <a:r>
              <a:rPr lang="en-US" sz="1600" dirty="0" err="1" smtClean="0">
                <a:latin typeface="Sitka Banner" panose="02000505000000020004" pitchFamily="2" charset="0"/>
              </a:rPr>
              <a:t>đầu</a:t>
            </a:r>
            <a:r>
              <a:rPr lang="en-US" sz="1600" dirty="0" smtClean="0">
                <a:latin typeface="Sitka Banner" panose="02000505000000020004" pitchFamily="2" charset="0"/>
              </a:rPr>
              <a:t> </a:t>
            </a:r>
            <a:r>
              <a:rPr lang="en-US" sz="1600" dirty="0" err="1" smtClean="0">
                <a:latin typeface="Sitka Banner" panose="02000505000000020004" pitchFamily="2" charset="0"/>
              </a:rPr>
              <a:t>tiên</a:t>
            </a:r>
            <a:r>
              <a:rPr lang="en-US" sz="1600" dirty="0" smtClean="0">
                <a:latin typeface="Sitka Banner" panose="02000505000000020004" pitchFamily="2" charset="0"/>
              </a:rPr>
              <a:t> </a:t>
            </a:r>
            <a:r>
              <a:rPr lang="en-US" sz="1600" dirty="0" err="1" smtClean="0">
                <a:latin typeface="Sitka Banner" panose="02000505000000020004" pitchFamily="2" charset="0"/>
              </a:rPr>
              <a:t>trong</a:t>
            </a:r>
            <a:r>
              <a:rPr lang="en-US" sz="1600" dirty="0" smtClean="0">
                <a:latin typeface="Sitka Banner" panose="02000505000000020004" pitchFamily="2" charset="0"/>
              </a:rPr>
              <a:t> </a:t>
            </a:r>
            <a:r>
              <a:rPr lang="en-US" sz="1600" dirty="0" err="1" smtClean="0">
                <a:latin typeface="Sitka Banner" panose="02000505000000020004" pitchFamily="2" charset="0"/>
              </a:rPr>
              <a:t>dãy</a:t>
            </a:r>
            <a:r>
              <a:rPr lang="en-US" sz="1600" dirty="0" smtClean="0">
                <a:latin typeface="Sitka Banner" panose="02000505000000020004" pitchFamily="2" charset="0"/>
              </a:rPr>
              <a:t> INPUT</a:t>
            </a:r>
            <a:endParaRPr lang="en-US" sz="1600" dirty="0">
              <a:latin typeface="Sitka Banner" panose="02000505000000020004" pitchFamily="2" charset="0"/>
            </a:endParaRPr>
          </a:p>
          <a:p>
            <a:r>
              <a:rPr lang="en-US" sz="1600" dirty="0" err="1" smtClean="0">
                <a:latin typeface="Sitka Banner" panose="02000505000000020004" pitchFamily="2" charset="0"/>
              </a:rPr>
              <a:t>Xuất</a:t>
            </a:r>
            <a:r>
              <a:rPr lang="en-US" sz="1600" dirty="0" smtClean="0">
                <a:latin typeface="Sitka Banner" panose="02000505000000020004" pitchFamily="2" charset="0"/>
              </a:rPr>
              <a:t> </a:t>
            </a:r>
            <a:r>
              <a:rPr lang="en-US" sz="1600" dirty="0" err="1" smtClean="0">
                <a:latin typeface="Sitka Banner" panose="02000505000000020004" pitchFamily="2" charset="0"/>
              </a:rPr>
              <a:t>ra</a:t>
            </a:r>
            <a:r>
              <a:rPr lang="en-US" sz="1600" dirty="0" smtClean="0">
                <a:latin typeface="Sitka Banner" panose="02000505000000020004" pitchFamily="2" charset="0"/>
              </a:rPr>
              <a:t> </a:t>
            </a:r>
            <a:r>
              <a:rPr lang="en-US" sz="1600" dirty="0" err="1" smtClean="0">
                <a:latin typeface="Sitka Banner" panose="02000505000000020004" pitchFamily="2" charset="0"/>
              </a:rPr>
              <a:t>bản</a:t>
            </a:r>
            <a:r>
              <a:rPr lang="en-US" sz="1600" dirty="0" smtClean="0">
                <a:latin typeface="Sitka Banner" panose="02000505000000020004" pitchFamily="2" charset="0"/>
              </a:rPr>
              <a:t> </a:t>
            </a:r>
            <a:r>
              <a:rPr lang="en-US" sz="1600" dirty="0" err="1" smtClean="0">
                <a:latin typeface="Sitka Banner" panose="02000505000000020004" pitchFamily="2" charset="0"/>
              </a:rPr>
              <a:t>dịch</a:t>
            </a:r>
            <a:r>
              <a:rPr lang="en-US" sz="1600" dirty="0" smtClean="0">
                <a:latin typeface="Sitka Banner" panose="02000505000000020004" pitchFamily="2" charset="0"/>
              </a:rPr>
              <a:t> </a:t>
            </a:r>
            <a:r>
              <a:rPr lang="en-US" sz="1600" dirty="0" err="1" smtClean="0">
                <a:latin typeface="Sitka Banner" panose="02000505000000020004" pitchFamily="2" charset="0"/>
              </a:rPr>
              <a:t>của</a:t>
            </a:r>
            <a:r>
              <a:rPr lang="en-US" sz="1600" dirty="0" smtClean="0">
                <a:latin typeface="Sitka Banner" panose="02000505000000020004" pitchFamily="2" charset="0"/>
              </a:rPr>
              <a:t> OLD</a:t>
            </a:r>
            <a:endParaRPr lang="en-US" sz="1600" dirty="0">
              <a:latin typeface="Sitka Banner" panose="02000505000000020004" pitchFamily="2" charset="0"/>
            </a:endParaRPr>
          </a:p>
          <a:p>
            <a:r>
              <a:rPr lang="en-US" sz="1600" b="1" dirty="0" smtClean="0">
                <a:latin typeface="Sitka Banner" panose="02000505000000020004" pitchFamily="2" charset="0"/>
              </a:rPr>
              <a:t>WHILE</a:t>
            </a:r>
            <a:r>
              <a:rPr lang="en-US" sz="1600" dirty="0" smtClean="0">
                <a:latin typeface="Sitka Banner" panose="02000505000000020004" pitchFamily="2" charset="0"/>
              </a:rPr>
              <a:t> </a:t>
            </a:r>
            <a:r>
              <a:rPr lang="en-US" sz="1600" dirty="0" err="1" smtClean="0">
                <a:latin typeface="Sitka Banner" panose="02000505000000020004" pitchFamily="2" charset="0"/>
              </a:rPr>
              <a:t>chưa</a:t>
            </a:r>
            <a:r>
              <a:rPr lang="en-US" sz="1600" dirty="0" smtClean="0">
                <a:latin typeface="Sitka Banner" panose="02000505000000020004" pitchFamily="2" charset="0"/>
              </a:rPr>
              <a:t> </a:t>
            </a:r>
            <a:r>
              <a:rPr lang="en-US" sz="1600" dirty="0" err="1" smtClean="0">
                <a:latin typeface="Sitka Banner" panose="02000505000000020004" pitchFamily="2" charset="0"/>
              </a:rPr>
              <a:t>đọc</a:t>
            </a:r>
            <a:r>
              <a:rPr lang="en-US" sz="1600" dirty="0" smtClean="0">
                <a:latin typeface="Sitka Banner" panose="02000505000000020004" pitchFamily="2" charset="0"/>
              </a:rPr>
              <a:t> </a:t>
            </a:r>
            <a:r>
              <a:rPr lang="en-US" sz="1600" dirty="0" err="1" smtClean="0">
                <a:latin typeface="Sitka Banner" panose="02000505000000020004" pitchFamily="2" charset="0"/>
              </a:rPr>
              <a:t>hết</a:t>
            </a:r>
            <a:r>
              <a:rPr lang="en-US" sz="1600" dirty="0" smtClean="0">
                <a:latin typeface="Sitka Banner" panose="02000505000000020004" pitchFamily="2" charset="0"/>
              </a:rPr>
              <a:t> </a:t>
            </a:r>
            <a:r>
              <a:rPr lang="en-US" sz="1600" dirty="0" err="1" smtClean="0">
                <a:latin typeface="Sitka Banner" panose="02000505000000020004" pitchFamily="2" charset="0"/>
              </a:rPr>
              <a:t>dãy</a:t>
            </a:r>
            <a:r>
              <a:rPr lang="en-US" sz="1600" dirty="0" smtClean="0">
                <a:latin typeface="Sitka Banner" panose="02000505000000020004" pitchFamily="2" charset="0"/>
              </a:rPr>
              <a:t> INPUT</a:t>
            </a:r>
          </a:p>
          <a:p>
            <a:r>
              <a:rPr lang="en-US" sz="1600" dirty="0">
                <a:latin typeface="Sitka Banner" panose="02000505000000020004" pitchFamily="2" charset="0"/>
              </a:rPr>
              <a:t>	</a:t>
            </a:r>
            <a:r>
              <a:rPr lang="en-US" sz="1600" dirty="0" smtClean="0">
                <a:latin typeface="Sitka Banner" panose="02000505000000020004" pitchFamily="2" charset="0"/>
              </a:rPr>
              <a:t>NEW </a:t>
            </a:r>
            <a:r>
              <a:rPr lang="en-US" sz="1600" dirty="0">
                <a:latin typeface="Sitka Banner" panose="02000505000000020004" pitchFamily="2" charset="0"/>
              </a:rPr>
              <a:t>= </a:t>
            </a:r>
            <a:r>
              <a:rPr lang="en-US" sz="1600" dirty="0" err="1" smtClean="0">
                <a:latin typeface="Sitka Banner" panose="02000505000000020004" pitchFamily="2" charset="0"/>
              </a:rPr>
              <a:t>Mã</a:t>
            </a:r>
            <a:r>
              <a:rPr lang="en-US" sz="1600" dirty="0" smtClean="0">
                <a:latin typeface="Sitka Banner" panose="02000505000000020004" pitchFamily="2" charset="0"/>
              </a:rPr>
              <a:t> </a:t>
            </a:r>
            <a:r>
              <a:rPr lang="en-US" sz="1600" dirty="0" err="1" smtClean="0">
                <a:latin typeface="Sitka Banner" panose="02000505000000020004" pitchFamily="2" charset="0"/>
              </a:rPr>
              <a:t>khóa</a:t>
            </a:r>
            <a:r>
              <a:rPr lang="en-US" sz="1600" dirty="0" smtClean="0">
                <a:latin typeface="Sitka Banner" panose="02000505000000020004" pitchFamily="2" charset="0"/>
              </a:rPr>
              <a:t> </a:t>
            </a:r>
            <a:r>
              <a:rPr lang="en-US" sz="1600" dirty="0" err="1" smtClean="0">
                <a:latin typeface="Sitka Banner" panose="02000505000000020004" pitchFamily="2" charset="0"/>
              </a:rPr>
              <a:t>tiếp</a:t>
            </a:r>
            <a:r>
              <a:rPr lang="en-US" sz="1600" dirty="0" smtClean="0">
                <a:latin typeface="Sitka Banner" panose="02000505000000020004" pitchFamily="2" charset="0"/>
              </a:rPr>
              <a:t> </a:t>
            </a:r>
            <a:r>
              <a:rPr lang="en-US" sz="1600" dirty="0" err="1" smtClean="0">
                <a:latin typeface="Sitka Banner" panose="02000505000000020004" pitchFamily="2" charset="0"/>
              </a:rPr>
              <a:t>theo</a:t>
            </a:r>
            <a:r>
              <a:rPr lang="en-US" sz="1600" dirty="0" smtClean="0">
                <a:latin typeface="Sitka Banner" panose="02000505000000020004" pitchFamily="2" charset="0"/>
              </a:rPr>
              <a:t> </a:t>
            </a:r>
            <a:r>
              <a:rPr lang="en-US" sz="1600" dirty="0" err="1" smtClean="0">
                <a:latin typeface="Sitka Banner" panose="02000505000000020004" pitchFamily="2" charset="0"/>
              </a:rPr>
              <a:t>trong</a:t>
            </a:r>
            <a:r>
              <a:rPr lang="en-US" sz="1600" dirty="0" smtClean="0">
                <a:latin typeface="Sitka Banner" panose="02000505000000020004" pitchFamily="2" charset="0"/>
              </a:rPr>
              <a:t> </a:t>
            </a:r>
            <a:r>
              <a:rPr lang="en-US" sz="1600" dirty="0" err="1" smtClean="0">
                <a:latin typeface="Sitka Banner" panose="02000505000000020004" pitchFamily="2" charset="0"/>
              </a:rPr>
              <a:t>dãy</a:t>
            </a:r>
            <a:r>
              <a:rPr lang="en-US" sz="1600" dirty="0" smtClean="0">
                <a:latin typeface="Sitka Banner" panose="02000505000000020004" pitchFamily="2" charset="0"/>
              </a:rPr>
              <a:t> INPUT</a:t>
            </a:r>
            <a:endParaRPr lang="en-US" sz="1600" dirty="0">
              <a:latin typeface="Sitka Banner" panose="02000505000000020004" pitchFamily="2" charset="0"/>
            </a:endParaRPr>
          </a:p>
          <a:p>
            <a:r>
              <a:rPr lang="en-US" sz="1600" dirty="0" smtClean="0">
                <a:latin typeface="Sitka Banner" panose="02000505000000020004" pitchFamily="2" charset="0"/>
              </a:rPr>
              <a:t>       	</a:t>
            </a:r>
            <a:r>
              <a:rPr lang="en-US" sz="1600" b="1" dirty="0" smtClean="0">
                <a:latin typeface="Sitka Banner" panose="02000505000000020004" pitchFamily="2" charset="0"/>
              </a:rPr>
              <a:t>IF</a:t>
            </a:r>
            <a:r>
              <a:rPr lang="en-US" sz="1600" dirty="0" smtClean="0">
                <a:latin typeface="Sitka Banner" panose="02000505000000020004" pitchFamily="2" charset="0"/>
              </a:rPr>
              <a:t> </a:t>
            </a:r>
            <a:r>
              <a:rPr lang="en-US" sz="1600" dirty="0">
                <a:latin typeface="Sitka Banner" panose="02000505000000020004" pitchFamily="2" charset="0"/>
              </a:rPr>
              <a:t>NEW </a:t>
            </a:r>
            <a:r>
              <a:rPr lang="en-US" sz="1600" dirty="0" err="1" smtClean="0">
                <a:latin typeface="Sitka Banner" panose="02000505000000020004" pitchFamily="2" charset="0"/>
              </a:rPr>
              <a:t>không</a:t>
            </a:r>
            <a:r>
              <a:rPr lang="en-US" sz="1600" dirty="0" smtClean="0">
                <a:latin typeface="Sitka Banner" panose="02000505000000020004" pitchFamily="2" charset="0"/>
              </a:rPr>
              <a:t> </a:t>
            </a:r>
            <a:r>
              <a:rPr lang="en-US" sz="1600" dirty="0" err="1" smtClean="0">
                <a:latin typeface="Sitka Banner" panose="02000505000000020004" pitchFamily="2" charset="0"/>
              </a:rPr>
              <a:t>có</a:t>
            </a:r>
            <a:r>
              <a:rPr lang="en-US" sz="1600" dirty="0" smtClean="0">
                <a:latin typeface="Sitka Banner" panose="02000505000000020004" pitchFamily="2" charset="0"/>
              </a:rPr>
              <a:t> </a:t>
            </a:r>
            <a:r>
              <a:rPr lang="en-US" sz="1600" dirty="0" err="1" smtClean="0">
                <a:latin typeface="Sitka Banner" panose="02000505000000020004" pitchFamily="2" charset="0"/>
              </a:rPr>
              <a:t>trong</a:t>
            </a:r>
            <a:r>
              <a:rPr lang="en-US" sz="1600" dirty="0" smtClean="0">
                <a:latin typeface="Sitka Banner" panose="02000505000000020004" pitchFamily="2" charset="0"/>
              </a:rPr>
              <a:t> </a:t>
            </a:r>
            <a:r>
              <a:rPr lang="en-US" sz="1600" dirty="0" err="1" smtClean="0">
                <a:latin typeface="Sitka Banner" panose="02000505000000020004" pitchFamily="2" charset="0"/>
              </a:rPr>
              <a:t>từ</a:t>
            </a:r>
            <a:r>
              <a:rPr lang="en-US" sz="1600" dirty="0" smtClean="0">
                <a:latin typeface="Sitka Banner" panose="02000505000000020004" pitchFamily="2" charset="0"/>
              </a:rPr>
              <a:t> </a:t>
            </a:r>
            <a:r>
              <a:rPr lang="en-US" sz="1600" dirty="0" err="1" smtClean="0">
                <a:latin typeface="Sitka Banner" panose="02000505000000020004" pitchFamily="2" charset="0"/>
              </a:rPr>
              <a:t>điển</a:t>
            </a:r>
            <a:endParaRPr lang="en-US" sz="1600" dirty="0">
              <a:latin typeface="Sitka Banner" panose="02000505000000020004" pitchFamily="2" charset="0"/>
            </a:endParaRPr>
          </a:p>
          <a:p>
            <a:r>
              <a:rPr lang="en-US" sz="1600" dirty="0">
                <a:latin typeface="Sitka Banner" panose="02000505000000020004" pitchFamily="2" charset="0"/>
              </a:rPr>
              <a:t>	</a:t>
            </a:r>
            <a:r>
              <a:rPr lang="en-US" sz="1600" dirty="0" smtClean="0">
                <a:latin typeface="Sitka Banner" panose="02000505000000020004" pitchFamily="2" charset="0"/>
              </a:rPr>
              <a:t>	S </a:t>
            </a:r>
            <a:r>
              <a:rPr lang="en-US" sz="1600" dirty="0">
                <a:latin typeface="Sitka Banner" panose="02000505000000020004" pitchFamily="2" charset="0"/>
              </a:rPr>
              <a:t>= </a:t>
            </a:r>
            <a:r>
              <a:rPr lang="en-US" sz="1600" dirty="0" err="1" smtClean="0">
                <a:latin typeface="Sitka Banner" panose="02000505000000020004" pitchFamily="2" charset="0"/>
              </a:rPr>
              <a:t>bản</a:t>
            </a:r>
            <a:r>
              <a:rPr lang="en-US" sz="1600" dirty="0" smtClean="0">
                <a:latin typeface="Sitka Banner" panose="02000505000000020004" pitchFamily="2" charset="0"/>
              </a:rPr>
              <a:t> </a:t>
            </a:r>
            <a:r>
              <a:rPr lang="en-US" sz="1600" dirty="0" err="1" smtClean="0">
                <a:latin typeface="Sitka Banner" panose="02000505000000020004" pitchFamily="2" charset="0"/>
              </a:rPr>
              <a:t>dịch</a:t>
            </a:r>
            <a:r>
              <a:rPr lang="en-US" sz="1600" dirty="0" smtClean="0">
                <a:latin typeface="Sitka Banner" panose="02000505000000020004" pitchFamily="2" charset="0"/>
              </a:rPr>
              <a:t> </a:t>
            </a:r>
            <a:r>
              <a:rPr lang="en-US" sz="1600" dirty="0" err="1" smtClean="0">
                <a:latin typeface="Sitka Banner" panose="02000505000000020004" pitchFamily="2" charset="0"/>
              </a:rPr>
              <a:t>của</a:t>
            </a:r>
            <a:r>
              <a:rPr lang="en-US" sz="1600" dirty="0" smtClean="0">
                <a:latin typeface="Sitka Banner" panose="02000505000000020004" pitchFamily="2" charset="0"/>
              </a:rPr>
              <a:t> OLD</a:t>
            </a:r>
            <a:endParaRPr lang="en-US" sz="1600" dirty="0">
              <a:latin typeface="Sitka Banner" panose="02000505000000020004" pitchFamily="2" charset="0"/>
            </a:endParaRPr>
          </a:p>
          <a:p>
            <a:r>
              <a:rPr lang="en-US" sz="1600" dirty="0" smtClean="0">
                <a:latin typeface="Sitka Banner" panose="02000505000000020004" pitchFamily="2" charset="0"/>
              </a:rPr>
              <a:t>               		S </a:t>
            </a:r>
            <a:r>
              <a:rPr lang="en-US" sz="1600" dirty="0">
                <a:latin typeface="Sitka Banner" panose="02000505000000020004" pitchFamily="2" charset="0"/>
              </a:rPr>
              <a:t>= S + C</a:t>
            </a:r>
          </a:p>
          <a:p>
            <a:r>
              <a:rPr lang="en-US" sz="1600" dirty="0" smtClean="0">
                <a:latin typeface="Sitka Banner" panose="02000505000000020004" pitchFamily="2" charset="0"/>
              </a:rPr>
              <a:t>      	</a:t>
            </a:r>
            <a:r>
              <a:rPr lang="en-US" sz="1600" b="1" dirty="0" smtClean="0">
                <a:latin typeface="Sitka Banner" panose="02000505000000020004" pitchFamily="2" charset="0"/>
              </a:rPr>
              <a:t>ELSE</a:t>
            </a:r>
            <a:endParaRPr lang="en-US" sz="1600" b="1" dirty="0">
              <a:latin typeface="Sitka Banner" panose="02000505000000020004" pitchFamily="2" charset="0"/>
            </a:endParaRPr>
          </a:p>
          <a:p>
            <a:r>
              <a:rPr lang="en-US" sz="1600" dirty="0" smtClean="0">
                <a:latin typeface="Sitka Banner" panose="02000505000000020004" pitchFamily="2" charset="0"/>
              </a:rPr>
              <a:t>              		S </a:t>
            </a:r>
            <a:r>
              <a:rPr lang="en-US" sz="1600" dirty="0">
                <a:latin typeface="Sitka Banner" panose="02000505000000020004" pitchFamily="2" charset="0"/>
              </a:rPr>
              <a:t>= </a:t>
            </a:r>
            <a:r>
              <a:rPr lang="en-US" sz="1600" dirty="0" err="1" smtClean="0">
                <a:latin typeface="Sitka Banner" panose="02000505000000020004" pitchFamily="2" charset="0"/>
              </a:rPr>
              <a:t>bản</a:t>
            </a:r>
            <a:r>
              <a:rPr lang="en-US" sz="1600" dirty="0" smtClean="0">
                <a:latin typeface="Sitka Banner" panose="02000505000000020004" pitchFamily="2" charset="0"/>
              </a:rPr>
              <a:t> </a:t>
            </a:r>
            <a:r>
              <a:rPr lang="en-US" sz="1600" dirty="0" err="1" smtClean="0">
                <a:latin typeface="Sitka Banner" panose="02000505000000020004" pitchFamily="2" charset="0"/>
              </a:rPr>
              <a:t>dịch</a:t>
            </a:r>
            <a:r>
              <a:rPr lang="en-US" sz="1600" dirty="0" smtClean="0">
                <a:latin typeface="Sitka Banner" panose="02000505000000020004" pitchFamily="2" charset="0"/>
              </a:rPr>
              <a:t> </a:t>
            </a:r>
            <a:r>
              <a:rPr lang="en-US" sz="1600" dirty="0" err="1" smtClean="0">
                <a:latin typeface="Sitka Banner" panose="02000505000000020004" pitchFamily="2" charset="0"/>
              </a:rPr>
              <a:t>của</a:t>
            </a:r>
            <a:r>
              <a:rPr lang="en-US" sz="1600" dirty="0" smtClean="0">
                <a:latin typeface="Sitka Banner" panose="02000505000000020004" pitchFamily="2" charset="0"/>
              </a:rPr>
              <a:t> NEW</a:t>
            </a:r>
            <a:endParaRPr lang="en-US" sz="1600" dirty="0">
              <a:latin typeface="Sitka Banner" panose="02000505000000020004" pitchFamily="2" charset="0"/>
            </a:endParaRPr>
          </a:p>
          <a:p>
            <a:r>
              <a:rPr lang="en-US" sz="1600" dirty="0" smtClean="0">
                <a:latin typeface="Sitka Banner" panose="02000505000000020004" pitchFamily="2" charset="0"/>
              </a:rPr>
              <a:t>       	</a:t>
            </a:r>
            <a:r>
              <a:rPr lang="en-US" sz="1600" dirty="0" err="1" smtClean="0">
                <a:latin typeface="Sitka Banner" panose="02000505000000020004" pitchFamily="2" charset="0"/>
              </a:rPr>
              <a:t>Xuất</a:t>
            </a:r>
            <a:r>
              <a:rPr lang="en-US" sz="1600" dirty="0" smtClean="0">
                <a:latin typeface="Sitka Banner" panose="02000505000000020004" pitchFamily="2" charset="0"/>
              </a:rPr>
              <a:t> </a:t>
            </a:r>
            <a:r>
              <a:rPr lang="en-US" sz="1600" dirty="0">
                <a:latin typeface="Sitka Banner" panose="02000505000000020004" pitchFamily="2" charset="0"/>
              </a:rPr>
              <a:t>S</a:t>
            </a:r>
          </a:p>
          <a:p>
            <a:r>
              <a:rPr lang="en-US" sz="1600" dirty="0" smtClean="0">
                <a:latin typeface="Sitka Banner" panose="02000505000000020004" pitchFamily="2" charset="0"/>
              </a:rPr>
              <a:t>       	C </a:t>
            </a:r>
            <a:r>
              <a:rPr lang="en-US" sz="1600" dirty="0">
                <a:latin typeface="Sitka Banner" panose="02000505000000020004" pitchFamily="2" charset="0"/>
              </a:rPr>
              <a:t>= </a:t>
            </a:r>
            <a:r>
              <a:rPr lang="en-US" sz="1600" dirty="0" err="1" smtClean="0">
                <a:latin typeface="Sitka Banner" panose="02000505000000020004" pitchFamily="2" charset="0"/>
              </a:rPr>
              <a:t>ký</a:t>
            </a:r>
            <a:r>
              <a:rPr lang="en-US" sz="1600" dirty="0" smtClean="0">
                <a:latin typeface="Sitka Banner" panose="02000505000000020004" pitchFamily="2" charset="0"/>
              </a:rPr>
              <a:t> </a:t>
            </a:r>
            <a:r>
              <a:rPr lang="en-US" sz="1600" dirty="0" err="1" smtClean="0">
                <a:latin typeface="Sitka Banner" panose="02000505000000020004" pitchFamily="2" charset="0"/>
              </a:rPr>
              <a:t>tự</a:t>
            </a:r>
            <a:r>
              <a:rPr lang="en-US" sz="1600" dirty="0" smtClean="0">
                <a:latin typeface="Sitka Banner" panose="02000505000000020004" pitchFamily="2" charset="0"/>
              </a:rPr>
              <a:t> </a:t>
            </a:r>
            <a:r>
              <a:rPr lang="en-US" sz="1600" dirty="0" err="1" smtClean="0">
                <a:latin typeface="Sitka Banner" panose="02000505000000020004" pitchFamily="2" charset="0"/>
              </a:rPr>
              <a:t>đầu</a:t>
            </a:r>
            <a:r>
              <a:rPr lang="en-US" sz="1600" dirty="0" smtClean="0">
                <a:latin typeface="Sitka Banner" panose="02000505000000020004" pitchFamily="2" charset="0"/>
              </a:rPr>
              <a:t> </a:t>
            </a:r>
            <a:r>
              <a:rPr lang="en-US" sz="1600" dirty="0" err="1" smtClean="0">
                <a:latin typeface="Sitka Banner" panose="02000505000000020004" pitchFamily="2" charset="0"/>
              </a:rPr>
              <a:t>tiên</a:t>
            </a:r>
            <a:r>
              <a:rPr lang="en-US" sz="1600" dirty="0" smtClean="0">
                <a:latin typeface="Sitka Banner" panose="02000505000000020004" pitchFamily="2" charset="0"/>
              </a:rPr>
              <a:t> </a:t>
            </a:r>
            <a:r>
              <a:rPr lang="en-US" sz="1600" dirty="0" err="1" smtClean="0">
                <a:latin typeface="Sitka Banner" panose="02000505000000020004" pitchFamily="2" charset="0"/>
              </a:rPr>
              <a:t>của</a:t>
            </a:r>
            <a:r>
              <a:rPr lang="en-US" sz="1600" dirty="0" smtClean="0">
                <a:latin typeface="Sitka Banner" panose="02000505000000020004" pitchFamily="2" charset="0"/>
              </a:rPr>
              <a:t> </a:t>
            </a:r>
            <a:r>
              <a:rPr lang="en-US" sz="1600" dirty="0" err="1" smtClean="0">
                <a:latin typeface="Sitka Banner" panose="02000505000000020004" pitchFamily="2" charset="0"/>
              </a:rPr>
              <a:t>chuỗi</a:t>
            </a:r>
            <a:r>
              <a:rPr lang="en-US" sz="1600" dirty="0" smtClean="0">
                <a:latin typeface="Sitka Banner" panose="02000505000000020004" pitchFamily="2" charset="0"/>
              </a:rPr>
              <a:t> S</a:t>
            </a:r>
            <a:endParaRPr lang="en-US" sz="1600" dirty="0">
              <a:latin typeface="Sitka Banner" panose="02000505000000020004" pitchFamily="2" charset="0"/>
            </a:endParaRPr>
          </a:p>
          <a:p>
            <a:r>
              <a:rPr lang="en-US" sz="1600" dirty="0" smtClean="0">
                <a:latin typeface="Sitka Banner" panose="02000505000000020004" pitchFamily="2" charset="0"/>
              </a:rPr>
              <a:t>       	</a:t>
            </a:r>
            <a:r>
              <a:rPr lang="en-US" sz="1600" dirty="0" err="1" smtClean="0">
                <a:latin typeface="Sitka Banner" panose="02000505000000020004" pitchFamily="2" charset="0"/>
              </a:rPr>
              <a:t>Thêm</a:t>
            </a:r>
            <a:r>
              <a:rPr lang="en-US" sz="1600" dirty="0" smtClean="0">
                <a:latin typeface="Sitka Banner" panose="02000505000000020004" pitchFamily="2" charset="0"/>
              </a:rPr>
              <a:t> OLD </a:t>
            </a:r>
            <a:r>
              <a:rPr lang="en-US" sz="1600" dirty="0">
                <a:latin typeface="Sitka Banner" panose="02000505000000020004" pitchFamily="2" charset="0"/>
              </a:rPr>
              <a:t>+ C </a:t>
            </a:r>
            <a:r>
              <a:rPr lang="en-US" sz="1600" dirty="0" err="1" smtClean="0">
                <a:latin typeface="Sitka Banner" panose="02000505000000020004" pitchFamily="2" charset="0"/>
              </a:rPr>
              <a:t>vào</a:t>
            </a:r>
            <a:r>
              <a:rPr lang="en-US" sz="1600" dirty="0" smtClean="0">
                <a:latin typeface="Sitka Banner" panose="02000505000000020004" pitchFamily="2" charset="0"/>
              </a:rPr>
              <a:t> </a:t>
            </a:r>
            <a:r>
              <a:rPr lang="en-US" sz="1600" dirty="0" err="1" smtClean="0">
                <a:latin typeface="Sitka Banner" panose="02000505000000020004" pitchFamily="2" charset="0"/>
              </a:rPr>
              <a:t>từ</a:t>
            </a:r>
            <a:r>
              <a:rPr lang="en-US" sz="1600" dirty="0" smtClean="0">
                <a:latin typeface="Sitka Banner" panose="02000505000000020004" pitchFamily="2" charset="0"/>
              </a:rPr>
              <a:t> </a:t>
            </a:r>
            <a:r>
              <a:rPr lang="en-US" sz="1600" dirty="0" err="1" smtClean="0">
                <a:latin typeface="Sitka Banner" panose="02000505000000020004" pitchFamily="2" charset="0"/>
              </a:rPr>
              <a:t>điển</a:t>
            </a:r>
            <a:endParaRPr lang="en-US" sz="1600" dirty="0">
              <a:latin typeface="Sitka Banner" panose="02000505000000020004" pitchFamily="2" charset="0"/>
            </a:endParaRPr>
          </a:p>
          <a:p>
            <a:r>
              <a:rPr lang="en-US" sz="1600" dirty="0" smtClean="0">
                <a:latin typeface="Sitka Banner" panose="02000505000000020004" pitchFamily="2" charset="0"/>
              </a:rPr>
              <a:t>       	OLD </a:t>
            </a:r>
            <a:r>
              <a:rPr lang="en-US" sz="1600" dirty="0">
                <a:latin typeface="Sitka Banner" panose="02000505000000020004" pitchFamily="2" charset="0"/>
              </a:rPr>
              <a:t>= </a:t>
            </a:r>
            <a:r>
              <a:rPr lang="en-US" sz="1600" dirty="0" smtClean="0">
                <a:latin typeface="Sitka Banner" panose="02000505000000020004" pitchFamily="2" charset="0"/>
              </a:rPr>
              <a:t>NEW</a:t>
            </a:r>
          </a:p>
          <a:p>
            <a:r>
              <a:rPr lang="en-US" sz="1600" b="1" dirty="0" smtClean="0">
                <a:latin typeface="Sitka Banner" panose="02000505000000020004" pitchFamily="2" charset="0"/>
              </a:rPr>
              <a:t>END</a:t>
            </a:r>
            <a:r>
              <a:rPr lang="en-US" sz="1600" dirty="0" smtClean="0">
                <a:latin typeface="Sitka Banner" panose="02000505000000020004" pitchFamily="2" charset="0"/>
              </a:rPr>
              <a:t> </a:t>
            </a:r>
            <a:r>
              <a:rPr lang="en-US" sz="1600" b="1" dirty="0">
                <a:latin typeface="Sitka Banner" panose="02000505000000020004" pitchFamily="2" charset="0"/>
              </a:rPr>
              <a:t>WHILE</a:t>
            </a:r>
            <a:endParaRPr lang="en-US" sz="1600" b="1" dirty="0">
              <a:latin typeface="Sitka Display" panose="02000505000000020004" pitchFamily="2" charset="0"/>
            </a:endParaRPr>
          </a:p>
        </p:txBody>
      </p:sp>
    </p:spTree>
    <p:extLst>
      <p:ext uri="{BB962C8B-B14F-4D97-AF65-F5344CB8AC3E}">
        <p14:creationId xmlns:p14="http://schemas.microsoft.com/office/powerpoint/2010/main" val="11062843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TotalTime>
  <Words>1270</Words>
  <Application>Microsoft Office PowerPoint</Application>
  <PresentationFormat>Widescreen</PresentationFormat>
  <Paragraphs>286</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Sitka Banner</vt:lpstr>
      <vt:lpstr>Sitka Display</vt:lpstr>
      <vt:lpstr>Symbol</vt:lpstr>
      <vt:lpstr>Office Theme</vt:lpstr>
      <vt:lpstr>NÉN DỮ LIỆU VỚI THUẬT TOÁN LZW</vt:lpstr>
      <vt:lpstr>MỤC LỤC</vt:lpstr>
      <vt:lpstr>I. THUẬT TOÁN LZW</vt:lpstr>
      <vt:lpstr>I.1 Giới thiệu về LZW</vt:lpstr>
      <vt:lpstr>I.1. Giới thiệu về LZW</vt:lpstr>
      <vt:lpstr>I.2. Thuật toán nén LZW</vt:lpstr>
      <vt:lpstr>I.2. Thuật toán nén LZW</vt:lpstr>
      <vt:lpstr>I.2. Thuật toán nén LZW</vt:lpstr>
      <vt:lpstr>I.3. Phương pháp giải nén LZW</vt:lpstr>
      <vt:lpstr>II. THỰC NGHIỆM THUẬT TOÁN LZW</vt:lpstr>
      <vt:lpstr>II.1. Thực nghiệm trên văn bản</vt:lpstr>
      <vt:lpstr>II.1. Thực nghiệm trên văn bản</vt:lpstr>
      <vt:lpstr>II.1. Thực nghiệm trên văn bản</vt:lpstr>
      <vt:lpstr>II.1. Thực nghiệm trên văn bản</vt:lpstr>
      <vt:lpstr>II.1. Thực nghiệm trên hình ảnh</vt:lpstr>
      <vt:lpstr>Thực nghiệm 1: Ảnh trắng đen (Binary Image)</vt:lpstr>
      <vt:lpstr>II.2. Thực nghiệm trên hình ảnh</vt:lpstr>
      <vt:lpstr>II.2. Thực nghiệm trên hình ảnh</vt:lpstr>
      <vt:lpstr>III. KẾT LUẬN</vt:lpstr>
      <vt:lpstr>III. KẾT LUẬN</vt:lpstr>
      <vt:lpstr>IV. TÀI LIỆU THAM KHẢO</vt:lpstr>
      <vt:lpstr>V. TÀI LIỆU ĐÍNH KÈM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KỸ THUẬT NÉN LZW</dc:title>
  <dc:creator>Admin</dc:creator>
  <cp:lastModifiedBy>Admin</cp:lastModifiedBy>
  <cp:revision>69</cp:revision>
  <dcterms:created xsi:type="dcterms:W3CDTF">2021-06-25T14:32:50Z</dcterms:created>
  <dcterms:modified xsi:type="dcterms:W3CDTF">2021-07-03T15:46:25Z</dcterms:modified>
</cp:coreProperties>
</file>